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19"/>
  </p:notesMasterIdLst>
  <p:sldIdLst>
    <p:sldId id="270" r:id="rId5"/>
    <p:sldId id="269" r:id="rId6"/>
    <p:sldId id="257" r:id="rId7"/>
    <p:sldId id="258" r:id="rId8"/>
    <p:sldId id="259" r:id="rId9"/>
    <p:sldId id="271" r:id="rId10"/>
    <p:sldId id="260" r:id="rId11"/>
    <p:sldId id="261" r:id="rId12"/>
    <p:sldId id="262" r:id="rId13"/>
    <p:sldId id="273" r:id="rId14"/>
    <p:sldId id="272" r:id="rId15"/>
    <p:sldId id="264" r:id="rId16"/>
    <p:sldId id="265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46C0819-D50B-411B-924A-75DA79BB69F2}">
          <p14:sldIdLst>
            <p14:sldId id="270"/>
            <p14:sldId id="269"/>
            <p14:sldId id="257"/>
            <p14:sldId id="258"/>
            <p14:sldId id="259"/>
            <p14:sldId id="271"/>
            <p14:sldId id="260"/>
            <p14:sldId id="261"/>
            <p14:sldId id="262"/>
            <p14:sldId id="273"/>
            <p14:sldId id="272"/>
            <p14:sldId id="264"/>
            <p14:sldId id="265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DFB"/>
    <a:srgbClr val="FFCE00"/>
    <a:srgbClr val="D7006D"/>
    <a:srgbClr val="00BCB4"/>
    <a:srgbClr val="232323"/>
    <a:srgbClr val="EC6907"/>
    <a:srgbClr val="000000"/>
    <a:srgbClr val="47562F"/>
    <a:srgbClr val="796953"/>
    <a:srgbClr val="4C4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7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D0FC9-B122-47CB-9830-04AF310909AA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8414B-5D93-44B6-96BC-E7CE1B4CFD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204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8414B-5D93-44B6-96BC-E7CE1B4CFD44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371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815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32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741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918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51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7295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132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903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361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949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141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F25C6-A489-41B0-AD23-292F5ECEE289}" type="datetimeFigureOut">
              <a:rPr lang="es-MX" smtClean="0"/>
              <a:t>18/06/2024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54BF1-444D-4238-9722-23EB7CE4E54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063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slide" Target="slide9.xml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slide" Target="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19" Type="http://schemas.openxmlformats.org/officeDocument/2006/relationships/image" Target="../media/image42.png"/><Relationship Id="rId4" Type="http://schemas.openxmlformats.org/officeDocument/2006/relationships/image" Target="../media/image22.svg"/><Relationship Id="rId9" Type="http://schemas.openxmlformats.org/officeDocument/2006/relationships/image" Target="../media/image41.sv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slide" Target="slide10.xml"/><Relationship Id="rId12" Type="http://schemas.openxmlformats.org/officeDocument/2006/relationships/image" Target="../media/image10.png"/><Relationship Id="rId17" Type="http://schemas.openxmlformats.org/officeDocument/2006/relationships/image" Target="../media/image44.jpeg"/><Relationship Id="rId2" Type="http://schemas.openxmlformats.org/officeDocument/2006/relationships/slide" Target="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22.svg"/><Relationship Id="rId9" Type="http://schemas.openxmlformats.org/officeDocument/2006/relationships/image" Target="../media/image43.sv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6.jpeg"/><Relationship Id="rId3" Type="http://schemas.openxmlformats.org/officeDocument/2006/relationships/image" Target="../media/image21.png"/><Relationship Id="rId7" Type="http://schemas.openxmlformats.org/officeDocument/2006/relationships/slide" Target="slide12.xml"/><Relationship Id="rId12" Type="http://schemas.openxmlformats.org/officeDocument/2006/relationships/image" Target="../media/image10.png"/><Relationship Id="rId17" Type="http://schemas.openxmlformats.org/officeDocument/2006/relationships/image" Target="../media/image44.jpeg"/><Relationship Id="rId2" Type="http://schemas.openxmlformats.org/officeDocument/2006/relationships/slide" Target="slide3.xml"/><Relationship Id="rId16" Type="http://schemas.openxmlformats.org/officeDocument/2006/relationships/image" Target="../media/image16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22.svg"/><Relationship Id="rId9" Type="http://schemas.openxmlformats.org/officeDocument/2006/relationships/image" Target="../media/image45.sv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slide" Target="slide13.xml"/><Relationship Id="rId12" Type="http://schemas.openxmlformats.org/officeDocument/2006/relationships/image" Target="../media/image10.png"/><Relationship Id="rId17" Type="http://schemas.openxmlformats.org/officeDocument/2006/relationships/image" Target="../media/image44.jpeg"/><Relationship Id="rId2" Type="http://schemas.openxmlformats.org/officeDocument/2006/relationships/slide" Target="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22.svg"/><Relationship Id="rId9" Type="http://schemas.openxmlformats.org/officeDocument/2006/relationships/image" Target="../media/image47.svg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0.jpg"/><Relationship Id="rId26" Type="http://schemas.openxmlformats.org/officeDocument/2006/relationships/image" Target="../media/image58.jpg"/><Relationship Id="rId3" Type="http://schemas.openxmlformats.org/officeDocument/2006/relationships/image" Target="../media/image21.png"/><Relationship Id="rId21" Type="http://schemas.openxmlformats.org/officeDocument/2006/relationships/image" Target="../media/image53.jpg"/><Relationship Id="rId7" Type="http://schemas.openxmlformats.org/officeDocument/2006/relationships/slide" Target="slide14.xml"/><Relationship Id="rId12" Type="http://schemas.openxmlformats.org/officeDocument/2006/relationships/image" Target="../media/image10.png"/><Relationship Id="rId17" Type="http://schemas.openxmlformats.org/officeDocument/2006/relationships/image" Target="../media/image49.jpg"/><Relationship Id="rId25" Type="http://schemas.openxmlformats.org/officeDocument/2006/relationships/image" Target="../media/image57.jpg"/><Relationship Id="rId2" Type="http://schemas.openxmlformats.org/officeDocument/2006/relationships/slide" Target="slide3.xml"/><Relationship Id="rId16" Type="http://schemas.openxmlformats.org/officeDocument/2006/relationships/image" Target="../media/image16.png"/><Relationship Id="rId20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24" Type="http://schemas.openxmlformats.org/officeDocument/2006/relationships/image" Target="../media/image56.jpg"/><Relationship Id="rId5" Type="http://schemas.openxmlformats.org/officeDocument/2006/relationships/image" Target="../media/image23.png"/><Relationship Id="rId15" Type="http://schemas.openxmlformats.org/officeDocument/2006/relationships/image" Target="../media/image15.png"/><Relationship Id="rId23" Type="http://schemas.openxmlformats.org/officeDocument/2006/relationships/image" Target="../media/image55.jpg"/><Relationship Id="rId28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51.jpg"/><Relationship Id="rId4" Type="http://schemas.openxmlformats.org/officeDocument/2006/relationships/image" Target="../media/image22.svg"/><Relationship Id="rId9" Type="http://schemas.openxmlformats.org/officeDocument/2006/relationships/image" Target="../media/image48.svg"/><Relationship Id="rId14" Type="http://schemas.openxmlformats.org/officeDocument/2006/relationships/image" Target="../media/image12.png"/><Relationship Id="rId22" Type="http://schemas.openxmlformats.org/officeDocument/2006/relationships/image" Target="../media/image54.jpg"/><Relationship Id="rId27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slide" Target="slide10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slide" Target="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7.jpeg"/><Relationship Id="rId10" Type="http://schemas.openxmlformats.org/officeDocument/2006/relationships/image" Target="../media/image11.png"/><Relationship Id="rId4" Type="http://schemas.openxmlformats.org/officeDocument/2006/relationships/image" Target="../media/image19.sv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18" Type="http://schemas.openxmlformats.org/officeDocument/2006/relationships/image" Target="../media/image16.pn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12" Type="http://schemas.openxmlformats.org/officeDocument/2006/relationships/image" Target="../media/image8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png"/><Relationship Id="rId20" Type="http://schemas.openxmlformats.org/officeDocument/2006/relationships/image" Target="../media/image13.png"/><Relationship Id="rId1" Type="http://schemas.openxmlformats.org/officeDocument/2006/relationships/video" Target="https://www.youtube.com/embed/K_2-S1QzEB4?feature=oembed" TargetMode="External"/><Relationship Id="rId6" Type="http://schemas.openxmlformats.org/officeDocument/2006/relationships/image" Target="../media/image22.svg"/><Relationship Id="rId11" Type="http://schemas.openxmlformats.org/officeDocument/2006/relationships/image" Target="../media/image25.svg"/><Relationship Id="rId5" Type="http://schemas.openxmlformats.org/officeDocument/2006/relationships/image" Target="../media/image2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slide" Target="slide3.xml"/><Relationship Id="rId9" Type="http://schemas.openxmlformats.org/officeDocument/2006/relationships/slide" Target="slide4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1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8.png"/><Relationship Id="rId17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12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8.svg"/><Relationship Id="rId5" Type="http://schemas.openxmlformats.org/officeDocument/2006/relationships/image" Target="../media/image2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slide" Target="slide3.xml"/><Relationship Id="rId9" Type="http://schemas.openxmlformats.org/officeDocument/2006/relationships/slide" Target="slide5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slide" Target="slide5.xml"/><Relationship Id="rId12" Type="http://schemas.openxmlformats.org/officeDocument/2006/relationships/image" Target="../media/image8.png"/><Relationship Id="rId17" Type="http://schemas.openxmlformats.org/officeDocument/2006/relationships/image" Target="../media/image15.png"/><Relationship Id="rId2" Type="http://schemas.openxmlformats.org/officeDocument/2006/relationships/image" Target="../media/image26.png"/><Relationship Id="rId16" Type="http://schemas.openxmlformats.org/officeDocument/2006/relationships/image" Target="../media/image12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4.svg"/><Relationship Id="rId5" Type="http://schemas.openxmlformats.org/officeDocument/2006/relationships/image" Target="../media/image21.png"/><Relationship Id="rId15" Type="http://schemas.openxmlformats.org/officeDocument/2006/relationships/image" Target="../media/image9.png"/><Relationship Id="rId10" Type="http://schemas.openxmlformats.org/officeDocument/2006/relationships/image" Target="../media/image23.png"/><Relationship Id="rId19" Type="http://schemas.openxmlformats.org/officeDocument/2006/relationships/image" Target="../media/image14.png"/><Relationship Id="rId4" Type="http://schemas.openxmlformats.org/officeDocument/2006/relationships/slide" Target="slide3.xml"/><Relationship Id="rId9" Type="http://schemas.openxmlformats.org/officeDocument/2006/relationships/image" Target="../media/image28.sv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31.png"/><Relationship Id="rId26" Type="http://schemas.openxmlformats.org/officeDocument/2006/relationships/image" Target="../media/image14.png"/><Relationship Id="rId3" Type="http://schemas.openxmlformats.org/officeDocument/2006/relationships/image" Target="../media/image21.png"/><Relationship Id="rId21" Type="http://schemas.openxmlformats.org/officeDocument/2006/relationships/image" Target="../media/image34.png"/><Relationship Id="rId7" Type="http://schemas.openxmlformats.org/officeDocument/2006/relationships/slide" Target="slide7.xml"/><Relationship Id="rId12" Type="http://schemas.openxmlformats.org/officeDocument/2006/relationships/image" Target="../media/image10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slide" Target="slide3.xml"/><Relationship Id="rId16" Type="http://schemas.openxmlformats.org/officeDocument/2006/relationships/image" Target="../media/image1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24" Type="http://schemas.openxmlformats.org/officeDocument/2006/relationships/image" Target="../media/image37.png"/><Relationship Id="rId5" Type="http://schemas.openxmlformats.org/officeDocument/2006/relationships/image" Target="../media/image23.png"/><Relationship Id="rId15" Type="http://schemas.openxmlformats.org/officeDocument/2006/relationships/image" Target="../media/image15.png"/><Relationship Id="rId23" Type="http://schemas.openxmlformats.org/officeDocument/2006/relationships/image" Target="../media/image36.png"/><Relationship Id="rId10" Type="http://schemas.openxmlformats.org/officeDocument/2006/relationships/image" Target="../media/image8.png"/><Relationship Id="rId19" Type="http://schemas.openxmlformats.org/officeDocument/2006/relationships/image" Target="../media/image32.png"/><Relationship Id="rId4" Type="http://schemas.openxmlformats.org/officeDocument/2006/relationships/image" Target="../media/image22.svg"/><Relationship Id="rId9" Type="http://schemas.openxmlformats.org/officeDocument/2006/relationships/image" Target="../media/image29.svg"/><Relationship Id="rId14" Type="http://schemas.openxmlformats.org/officeDocument/2006/relationships/image" Target="../media/image12.png"/><Relationship Id="rId22" Type="http://schemas.openxmlformats.org/officeDocument/2006/relationships/image" Target="../media/image35.png"/><Relationship Id="rId27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slide" Target="slide8.xml"/><Relationship Id="rId12" Type="http://schemas.openxmlformats.org/officeDocument/2006/relationships/image" Target="../media/image10.png"/><Relationship Id="rId17" Type="http://schemas.openxmlformats.org/officeDocument/2006/relationships/image" Target="../media/image40.png"/><Relationship Id="rId2" Type="http://schemas.openxmlformats.org/officeDocument/2006/relationships/slide" Target="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22.svg"/><Relationship Id="rId9" Type="http://schemas.openxmlformats.org/officeDocument/2006/relationships/image" Target="../media/image39.sv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slide" Target="slide9.xml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slide" Target="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9.png"/><Relationship Id="rId5" Type="http://schemas.openxmlformats.org/officeDocument/2006/relationships/image" Target="../media/image2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22.svg"/><Relationship Id="rId9" Type="http://schemas.openxmlformats.org/officeDocument/2006/relationships/image" Target="../media/image41.sv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3777B4-1AEC-5E0A-E3A4-5D370F869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7" name="Imagen 6" descr="Un atardecer de colores&#10;&#10;Descripción generada automáticamente">
            <a:extLst>
              <a:ext uri="{FF2B5EF4-FFF2-40B4-BE49-F238E27FC236}">
                <a16:creationId xmlns:a16="http://schemas.microsoft.com/office/drawing/2014/main" id="{BAB6B0BC-FDE0-F40B-C047-5E7BC4FE3B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" t="41669" r="34887" b="4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1ABC563-17C9-DC6D-7F0A-6584A0864810}"/>
              </a:ext>
            </a:extLst>
          </p:cNvPr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7A74B-61B8-AD29-6D22-8F95BEDF86A4}"/>
              </a:ext>
            </a:extLst>
          </p:cNvPr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/>
          </a:p>
        </p:txBody>
      </p:sp>
      <p:pic>
        <p:nvPicPr>
          <p:cNvPr id="65" name="Imagen 64" descr="Logotipo&#10;&#10;Descripción generada automáticamente">
            <a:extLst>
              <a:ext uri="{FF2B5EF4-FFF2-40B4-BE49-F238E27FC236}">
                <a16:creationId xmlns:a16="http://schemas.microsoft.com/office/drawing/2014/main" id="{BF5A9550-9A5C-25E4-AF6A-0ED3DE27E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43" y="595078"/>
            <a:ext cx="6043114" cy="60431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4DFDC5-E458-7EFB-98C9-C9D545104A88}"/>
              </a:ext>
            </a:extLst>
          </p:cNvPr>
          <p:cNvSpPr txBox="1"/>
          <p:nvPr/>
        </p:nvSpPr>
        <p:spPr>
          <a:xfrm>
            <a:off x="13098272" y="1743683"/>
            <a:ext cx="57490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rgbClr val="FFFFFF"/>
                </a:solidFill>
                <a:effectLst/>
                <a:latin typeface="Bierstadt" panose="020B0004020202020204" pitchFamily="34" charset="0"/>
              </a:rPr>
              <a:t>About </a:t>
            </a:r>
            <a:r>
              <a:rPr lang="en-US" sz="8000" b="1" i="0" dirty="0" err="1">
                <a:solidFill>
                  <a:srgbClr val="FFFFFF"/>
                </a:solidFill>
                <a:effectLst/>
                <a:latin typeface="Bierstadt" panose="020B0004020202020204" pitchFamily="34" charset="0"/>
              </a:rPr>
              <a:t>Izzi</a:t>
            </a:r>
            <a:endParaRPr lang="en-US" sz="8000" b="1" i="0" dirty="0">
              <a:solidFill>
                <a:srgbClr val="FFFFFF"/>
              </a:solidFill>
              <a:effectLst/>
              <a:latin typeface="Bierstadt" panose="020B0004020202020204" pitchFamily="34" charset="0"/>
            </a:endParaRPr>
          </a:p>
          <a:p>
            <a:endParaRPr lang="en-US" b="0" i="0" dirty="0">
              <a:solidFill>
                <a:srgbClr val="FFFFFF"/>
              </a:solidFill>
              <a:effectLst/>
              <a:latin typeface="YAFd-IVPtt4 0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YAFd-IVPtt4 0"/>
              </a:rPr>
              <a:t>Telecommunications company in Mexico.</a:t>
            </a:r>
          </a:p>
          <a:p>
            <a:endParaRPr lang="en-US" dirty="0">
              <a:solidFill>
                <a:srgbClr val="FFFFFF"/>
              </a:solidFill>
              <a:effectLst/>
              <a:latin typeface="YAFd-IVPtt4 0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YAFd-IVPtt4 0"/>
              </a:rPr>
              <a:t>Main services:</a:t>
            </a:r>
          </a:p>
          <a:p>
            <a:endParaRPr lang="en-US" dirty="0">
              <a:solidFill>
                <a:srgbClr val="FFFFFF"/>
              </a:solidFill>
              <a:effectLst/>
              <a:latin typeface="YAFd-IVPtt4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</a:rPr>
              <a:t>Cable Television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</a:rPr>
              <a:t>Broadband Internet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</a:rPr>
              <a:t>Fixed-line Telephone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</a:rPr>
              <a:t>Mobile Phone Services</a:t>
            </a:r>
            <a:endParaRPr lang="en-US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922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a libre: forma 65">
            <a:extLst>
              <a:ext uri="{FF2B5EF4-FFF2-40B4-BE49-F238E27FC236}">
                <a16:creationId xmlns:a16="http://schemas.microsoft.com/office/drawing/2014/main" id="{67AA0A83-C044-4BAC-B74D-AC95AF9A478F}"/>
              </a:ext>
            </a:extLst>
          </p:cNvPr>
          <p:cNvSpPr/>
          <p:nvPr/>
        </p:nvSpPr>
        <p:spPr>
          <a:xfrm>
            <a:off x="0" y="-4525108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D90B15D-8922-4421-A22A-2EA2CF1B72FB}"/>
              </a:ext>
            </a:extLst>
          </p:cNvPr>
          <p:cNvSpPr/>
          <p:nvPr/>
        </p:nvSpPr>
        <p:spPr>
          <a:xfrm>
            <a:off x="-709800" y="612780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A6F48B3-42C1-40EF-A8E3-751B3C57EBDD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7B36B1D-88B9-452B-9C86-7F1E0E5535DA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93E631E-E6A7-48B9-AA13-C9E8607D3C90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BE1193ED-D35D-4BE9-A0F3-926A46428B23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D188EEB-1211-4CAD-9699-033EA0C3232B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53062FD-37A3-439C-8727-9D9074E906E0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7BE9D89-7C4D-4B90-8782-16694D74343B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3058E5D-2C0F-4F72-B825-63AEC92B2E93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5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6CCFCBFE-3464-4D33-B82C-81C54C633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55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40DEBF9B-59E0-44D0-ACD5-028EAA01D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61" name="Gráfico 60" descr="Introducir contorno">
            <a:hlinkClick r:id="rId7" action="ppaction://hlinksldjump"/>
            <a:extLst>
              <a:ext uri="{FF2B5EF4-FFF2-40B4-BE49-F238E27FC236}">
                <a16:creationId xmlns:a16="http://schemas.microsoft.com/office/drawing/2014/main" id="{CFBDAB0C-1AC4-4E3A-990E-DBD272D4BB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598" y="3561581"/>
            <a:ext cx="445658" cy="445658"/>
          </a:xfrm>
          <a:prstGeom prst="rect">
            <a:avLst/>
          </a:prstGeom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236F8838-38D2-42DE-9D6C-28599B49FE74}"/>
              </a:ext>
            </a:extLst>
          </p:cNvPr>
          <p:cNvSpPr/>
          <p:nvPr/>
        </p:nvSpPr>
        <p:spPr>
          <a:xfrm>
            <a:off x="793454" y="3490521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27D07FBB-0C75-27FA-F1AF-19AF7E616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989736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5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C5D7547F-F41C-85C6-E60C-74A48B7EB6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8708EEDA-8969-519A-9B72-206B82BD1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1A9C23B9-5185-F36E-F5D9-73583FBA5F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57" y="1646901"/>
            <a:ext cx="446400" cy="446400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9760AF2-5EE2-7BCF-4CD5-174C80E95B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B427CAEF-A2DE-5C9C-F968-70FB4EBA6B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2291914"/>
            <a:ext cx="446400" cy="446400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37311062-C9F7-D5A8-4BD4-89945B01E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957" y="2965423"/>
            <a:ext cx="396000" cy="396000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35D070DC-06D3-4B2A-3590-B4E0560F4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2A3F8214-6008-2885-4D5D-8CB2235251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4" y="3561581"/>
            <a:ext cx="446400" cy="44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434B91-0D70-284A-ED81-6A063C4733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2E34B5-1288-A3C7-5D39-2020DB234F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25078" y="5497380"/>
            <a:ext cx="441722" cy="429816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0435A3B6-50D0-3475-349F-8097145726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000" y="6192601"/>
            <a:ext cx="446400" cy="446400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3C1AA618-4E7E-CC21-3AD8-E79CC82E42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BA4BB57-3622-056B-82A1-AD6BA55104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EFC15ECF-60B6-A913-6AD6-957E927EA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BC7CD418-A4F8-C03B-4263-18D5B0CEE7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0A2DDD1C-9A61-7450-B03C-B2657C319F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805" y="4843181"/>
            <a:ext cx="446400" cy="446400"/>
          </a:xfrm>
          <a:prstGeom prst="rect">
            <a:avLst/>
          </a:prstGeom>
        </p:spPr>
      </p:pic>
      <p:pic>
        <p:nvPicPr>
          <p:cNvPr id="2" name="Imagen 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C71EF04-7343-F5BF-8701-B8331B3FE6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3200" y="1331063"/>
            <a:ext cx="10774654" cy="598532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2B9CE5F-6BF0-35BF-C9C2-74ED3673A400}"/>
              </a:ext>
            </a:extLst>
          </p:cNvPr>
          <p:cNvSpPr txBox="1"/>
          <p:nvPr/>
        </p:nvSpPr>
        <p:spPr>
          <a:xfrm>
            <a:off x="1382726" y="564525"/>
            <a:ext cx="9047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 err="1">
                <a:latin typeface="Bahnschrift" panose="020B0502040204020203" pitchFamily="34" charset="0"/>
              </a:rPr>
              <a:t>Before</a:t>
            </a:r>
            <a:r>
              <a:rPr lang="es-MX" sz="7200" dirty="0">
                <a:latin typeface="Bahnschrift" panose="020B0502040204020203" pitchFamily="34" charset="0"/>
              </a:rPr>
              <a:t> </a:t>
            </a:r>
            <a:r>
              <a:rPr lang="es-MX" sz="7200" dirty="0" err="1">
                <a:latin typeface="Bahnschrift" panose="020B0502040204020203" pitchFamily="34" charset="0"/>
              </a:rPr>
              <a:t>we</a:t>
            </a:r>
            <a:r>
              <a:rPr lang="es-MX" sz="7200" dirty="0">
                <a:latin typeface="Bahnschrift" panose="020B0502040204020203" pitchFamily="34" charset="0"/>
              </a:rPr>
              <a:t> </a:t>
            </a:r>
            <a:r>
              <a:rPr lang="es-MX" sz="7200" dirty="0" err="1">
                <a:latin typeface="Bahnschrift" panose="020B0502040204020203" pitchFamily="34" charset="0"/>
              </a:rPr>
              <a:t>start</a:t>
            </a:r>
            <a:r>
              <a:rPr lang="es-MX" sz="7200" dirty="0">
                <a:latin typeface="Bahnschrift" panose="020B0502040204020203" pitchFamily="34" charset="0"/>
              </a:rPr>
              <a:t>…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C458CBE-C669-F4C2-A77F-E2576481426C}"/>
              </a:ext>
            </a:extLst>
          </p:cNvPr>
          <p:cNvSpPr/>
          <p:nvPr/>
        </p:nvSpPr>
        <p:spPr>
          <a:xfrm>
            <a:off x="7453745" y="3306233"/>
            <a:ext cx="422564" cy="145190"/>
          </a:xfrm>
          <a:prstGeom prst="rect">
            <a:avLst/>
          </a:prstGeom>
          <a:solidFill>
            <a:srgbClr val="AEC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610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83815B1-B8AD-0A1C-FC41-EDBFAACC37C5}"/>
              </a:ext>
            </a:extLst>
          </p:cNvPr>
          <p:cNvSpPr/>
          <p:nvPr/>
        </p:nvSpPr>
        <p:spPr>
          <a:xfrm rot="16200000">
            <a:off x="3138487" y="881063"/>
            <a:ext cx="438150" cy="542925"/>
          </a:xfrm>
          <a:prstGeom prst="triangle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7DFC61A1-3D48-4AE0-909E-FDD26C18B051}"/>
              </a:ext>
            </a:extLst>
          </p:cNvPr>
          <p:cNvSpPr/>
          <p:nvPr/>
        </p:nvSpPr>
        <p:spPr>
          <a:xfrm>
            <a:off x="0" y="-3887587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0CEA643-9D6B-417F-92F4-BE67365BC648}"/>
              </a:ext>
            </a:extLst>
          </p:cNvPr>
          <p:cNvSpPr/>
          <p:nvPr/>
        </p:nvSpPr>
        <p:spPr>
          <a:xfrm>
            <a:off x="-684858" y="609996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1764907-A3A0-4B63-9A99-DEE6107A51B3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0362C25-C946-4F3E-ADF3-045A2025428F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F74E0F9-7675-49A6-8FAD-55D33F1BADD0}"/>
              </a:ext>
            </a:extLst>
          </p:cNvPr>
          <p:cNvSpPr/>
          <p:nvPr/>
        </p:nvSpPr>
        <p:spPr>
          <a:xfrm>
            <a:off x="793454" y="4133872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F81465-BE15-4216-B738-2015886177FB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A5CEBB9-80C9-4282-8F31-23AC7002E5FB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59023A9-F219-46B0-83A0-B6A59541BDE6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3F38859-71C9-48A3-9904-B0693BB76CB8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A184526-2BF0-4E0D-A9CD-6A1F58EFBDA8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5D3CBD3B-7D8A-4263-B31C-D15944C22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23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81F90AE9-C088-4CFF-B63B-AF0E2C5EE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30" name="Gráfico 29" descr="Policía hombre contorno">
            <a:hlinkClick r:id="rId7" action="ppaction://hlinksldjump"/>
            <a:extLst>
              <a:ext uri="{FF2B5EF4-FFF2-40B4-BE49-F238E27FC236}">
                <a16:creationId xmlns:a16="http://schemas.microsoft.com/office/drawing/2014/main" id="{8573E25F-AC01-4F2B-B87F-BD1856D56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598" y="4198659"/>
            <a:ext cx="445658" cy="445658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A150668C-127B-4839-982B-472595C22E43}"/>
              </a:ext>
            </a:extLst>
          </p:cNvPr>
          <p:cNvSpPr/>
          <p:nvPr/>
        </p:nvSpPr>
        <p:spPr>
          <a:xfrm>
            <a:off x="-691557" y="349052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01576CCC-8DF0-B4BE-3E7A-00BA2306F4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058" y="976700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9B0C1312-5F41-8E32-E07A-B30B3C9D95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0192A5F4-225F-1CFF-45BC-1779DDD210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38" name="Imagen 37" descr="Forma&#10;&#10;Descripción generada automáticamente con confianza baja">
            <a:extLst>
              <a:ext uri="{FF2B5EF4-FFF2-40B4-BE49-F238E27FC236}">
                <a16:creationId xmlns:a16="http://schemas.microsoft.com/office/drawing/2014/main" id="{051C9ADA-A494-D353-F6BD-84B88EB78B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1602425"/>
            <a:ext cx="446400" cy="446400"/>
          </a:xfrm>
          <a:prstGeom prst="rect">
            <a:avLst/>
          </a:prstGeom>
        </p:spPr>
      </p:pic>
      <p:pic>
        <p:nvPicPr>
          <p:cNvPr id="39" name="Imagen 38" descr="Forma&#10;&#10;Descripción generada automáticamente con confianza baja">
            <a:extLst>
              <a:ext uri="{FF2B5EF4-FFF2-40B4-BE49-F238E27FC236}">
                <a16:creationId xmlns:a16="http://schemas.microsoft.com/office/drawing/2014/main" id="{C223620A-CA7C-5E35-FA8F-94D9E8603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10DF5223-44B9-999B-8C2C-22DA32C68A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2295724"/>
            <a:ext cx="446400" cy="446400"/>
          </a:xfrm>
          <a:prstGeom prst="rect">
            <a:avLst/>
          </a:prstGeom>
        </p:spPr>
      </p:pic>
      <p:pic>
        <p:nvPicPr>
          <p:cNvPr id="41" name="Imagen 40" descr="Forma&#10;&#10;Descripción generada automáticamente con confianza baja">
            <a:extLst>
              <a:ext uri="{FF2B5EF4-FFF2-40B4-BE49-F238E27FC236}">
                <a16:creationId xmlns:a16="http://schemas.microsoft.com/office/drawing/2014/main" id="{68BF7F5A-E72A-F6B9-797B-2B64769EB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928" y="2969684"/>
            <a:ext cx="396000" cy="396000"/>
          </a:xfrm>
          <a:prstGeom prst="rect">
            <a:avLst/>
          </a:prstGeom>
        </p:spPr>
      </p:pic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7EA33C90-516A-0230-96B0-AC873518B6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43" name="Imagen 42" descr="Forma&#10;&#10;Descripción generada automáticamente con confianza baja">
            <a:extLst>
              <a:ext uri="{FF2B5EF4-FFF2-40B4-BE49-F238E27FC236}">
                <a16:creationId xmlns:a16="http://schemas.microsoft.com/office/drawing/2014/main" id="{D9DEFE0C-EDC7-CE1E-BB81-6CBEE465EE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3555321"/>
            <a:ext cx="446400" cy="446400"/>
          </a:xfrm>
          <a:prstGeom prst="rect">
            <a:avLst/>
          </a:prstGeom>
        </p:spPr>
      </p:pic>
      <p:pic>
        <p:nvPicPr>
          <p:cNvPr id="44" name="Imagen 43" descr="Forma&#10;&#10;Descripción generada automáticamente con confianza baja">
            <a:extLst>
              <a:ext uri="{FF2B5EF4-FFF2-40B4-BE49-F238E27FC236}">
                <a16:creationId xmlns:a16="http://schemas.microsoft.com/office/drawing/2014/main" id="{6B7779D1-0082-28CF-04E3-2D18BA42A4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80EA73-9D63-418B-7C22-FD0811CF7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94D25D-8E2F-62C0-763B-2B01ABC1CA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19786" y="5497380"/>
            <a:ext cx="441722" cy="429816"/>
          </a:xfrm>
          <a:prstGeom prst="rect">
            <a:avLst/>
          </a:prstGeom>
        </p:spPr>
      </p:pic>
      <p:pic>
        <p:nvPicPr>
          <p:cNvPr id="48" name="Imagen 47" descr="Forma&#10;&#10;Descripción generada automáticamente con confianza baja">
            <a:extLst>
              <a:ext uri="{FF2B5EF4-FFF2-40B4-BE49-F238E27FC236}">
                <a16:creationId xmlns:a16="http://schemas.microsoft.com/office/drawing/2014/main" id="{D4FE7F76-F749-69B5-5CB7-1C8CAD7303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pic>
        <p:nvPicPr>
          <p:cNvPr id="49" name="Imagen 48" descr="Forma&#10;&#10;Descripción generada automáticamente con confianza baja">
            <a:extLst>
              <a:ext uri="{FF2B5EF4-FFF2-40B4-BE49-F238E27FC236}">
                <a16:creationId xmlns:a16="http://schemas.microsoft.com/office/drawing/2014/main" id="{B7854BD7-BE9B-9499-EF70-3432892820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058" y="6164761"/>
            <a:ext cx="446400" cy="44640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DE96A5C-6A65-EA56-818C-6BEFC3EBAEFF}"/>
              </a:ext>
            </a:extLst>
          </p:cNvPr>
          <p:cNvSpPr/>
          <p:nvPr/>
        </p:nvSpPr>
        <p:spPr>
          <a:xfrm>
            <a:off x="3495675" y="838200"/>
            <a:ext cx="4248150" cy="1457325"/>
          </a:xfrm>
          <a:prstGeom prst="round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Welcome to </a:t>
            </a:r>
            <a:r>
              <a:rPr lang="en-US" dirty="0" err="1">
                <a:ea typeface="+mn-lt"/>
                <a:cs typeface="+mn-lt"/>
              </a:rPr>
              <a:t>Izzi's</a:t>
            </a:r>
            <a:r>
              <a:rPr lang="en-US" dirty="0">
                <a:ea typeface="+mn-lt"/>
                <a:cs typeface="+mn-lt"/>
              </a:rPr>
              <a:t> Technical Support Contact Center, where we will provide you with the appropriate service for your needs.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93159A4-EB9A-BD50-3D8E-2675B9A29C26}"/>
              </a:ext>
            </a:extLst>
          </p:cNvPr>
          <p:cNvSpPr/>
          <p:nvPr/>
        </p:nvSpPr>
        <p:spPr>
          <a:xfrm>
            <a:off x="3495675" y="2514600"/>
            <a:ext cx="4257675" cy="1514475"/>
          </a:xfrm>
          <a:prstGeom prst="round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Please tell us about the issue you are experiencing with the Internet, Phone, or TV services.</a:t>
            </a:r>
            <a:endParaRPr lang="en-US" dirty="0"/>
          </a:p>
        </p:txBody>
      </p:sp>
      <p:pic>
        <p:nvPicPr>
          <p:cNvPr id="52" name="Picture 51" descr="A round orange and white logo with a smiling face&#10;&#10;Description automatically generated">
            <a:extLst>
              <a:ext uri="{FF2B5EF4-FFF2-40B4-BE49-F238E27FC236}">
                <a16:creationId xmlns:a16="http://schemas.microsoft.com/office/drawing/2014/main" id="{42C648EA-684D-32C3-C703-F4AE74700C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95450" y="790575"/>
            <a:ext cx="1219200" cy="1247775"/>
          </a:xfrm>
          <a:prstGeom prst="rect">
            <a:avLst/>
          </a:prstGeom>
        </p:spPr>
      </p:pic>
      <p:pic>
        <p:nvPicPr>
          <p:cNvPr id="2" name="Imagen 1" descr="Forma&#10;&#10;Descripción generada automáticamente con confianza baja">
            <a:extLst>
              <a:ext uri="{FF2B5EF4-FFF2-40B4-BE49-F238E27FC236}">
                <a16:creationId xmlns:a16="http://schemas.microsoft.com/office/drawing/2014/main" id="{C4C2C25E-3916-A51E-A4CD-609F56DE71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4" y="4166424"/>
            <a:ext cx="446400" cy="446400"/>
          </a:xfrm>
          <a:prstGeom prst="rect">
            <a:avLst/>
          </a:prstGeom>
        </p:spPr>
      </p:pic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642151A3-DBF6-E848-6448-63A0D44164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C8524FFD-F5EF-D54F-7FC2-9EAAD98C3D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849" y="4825271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7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AE2452A-612C-4774-829C-666411A65145}"/>
              </a:ext>
            </a:extLst>
          </p:cNvPr>
          <p:cNvSpPr/>
          <p:nvPr/>
        </p:nvSpPr>
        <p:spPr>
          <a:xfrm>
            <a:off x="0" y="-3239759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B43D30D-8ABA-49CE-B0D5-A1EFE16F974A}"/>
              </a:ext>
            </a:extLst>
          </p:cNvPr>
          <p:cNvSpPr/>
          <p:nvPr/>
        </p:nvSpPr>
        <p:spPr>
          <a:xfrm>
            <a:off x="-684858" y="607338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2D4DFAC-21A6-45B4-85B6-C132E6BF6823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7056779-9D3F-46CE-AA54-BF65EEECA768}"/>
              </a:ext>
            </a:extLst>
          </p:cNvPr>
          <p:cNvSpPr/>
          <p:nvPr/>
        </p:nvSpPr>
        <p:spPr>
          <a:xfrm>
            <a:off x="793454" y="4779520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509FF21-5F21-42AF-8948-23AD5CAC54DD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D18C4F6-FAAB-4FF7-9286-50BC09BA7362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5B6624-9094-434D-ACA0-CC76C6C6BF8E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2D15659-E629-45C9-89EA-34DE41A1F31A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441D5F2-261B-4190-BE3F-766DD4574D05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4879FCC-1F33-476D-9FA7-CDDFB4AF9D3D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5E838436-E1CB-498D-9318-A0DC26253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23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1625219B-039D-42EE-A3CF-E4A551588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31" name="Gráfico 30" descr="Hombre con relleno sólido">
            <a:hlinkClick r:id="rId7" action="ppaction://hlinksldjump"/>
            <a:extLst>
              <a:ext uri="{FF2B5EF4-FFF2-40B4-BE49-F238E27FC236}">
                <a16:creationId xmlns:a16="http://schemas.microsoft.com/office/drawing/2014/main" id="{1AE3810A-5D0F-49AA-BD65-B80F63CD6C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806" y="4844691"/>
            <a:ext cx="445658" cy="445658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49A2C233-9AA9-424E-BD08-33AAFAA3EBB1}"/>
              </a:ext>
            </a:extLst>
          </p:cNvPr>
          <p:cNvSpPr/>
          <p:nvPr/>
        </p:nvSpPr>
        <p:spPr>
          <a:xfrm>
            <a:off x="-691557" y="349052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E835210A-9169-B3BA-DB22-0DD7CF0E78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86" y="980028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DEBB3F6E-BACD-1A6B-2053-7962A9FDC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D32CC1A3-0082-6299-C2F5-23AE0E72E0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199" y="1656752"/>
            <a:ext cx="446400" cy="446400"/>
          </a:xfrm>
          <a:prstGeom prst="rect">
            <a:avLst/>
          </a:prstGeom>
        </p:spPr>
      </p:pic>
      <p:pic>
        <p:nvPicPr>
          <p:cNvPr id="38" name="Imagen 37" descr="Forma&#10;&#10;Descripción generada automáticamente con confianza baja">
            <a:extLst>
              <a:ext uri="{FF2B5EF4-FFF2-40B4-BE49-F238E27FC236}">
                <a16:creationId xmlns:a16="http://schemas.microsoft.com/office/drawing/2014/main" id="{FC11FE9D-12EF-5C6D-E0D0-21CB19322B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39" name="Imagen 38" descr="Forma&#10;&#10;Descripción generada automáticamente con confianza baja">
            <a:extLst>
              <a:ext uri="{FF2B5EF4-FFF2-40B4-BE49-F238E27FC236}">
                <a16:creationId xmlns:a16="http://schemas.microsoft.com/office/drawing/2014/main" id="{9252EE5A-83B8-2524-50E4-5F875558BE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E89D18C6-9810-B1F7-04E6-83DEE9382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058" y="2297923"/>
            <a:ext cx="446400" cy="446400"/>
          </a:xfrm>
          <a:prstGeom prst="rect">
            <a:avLst/>
          </a:prstGeom>
        </p:spPr>
      </p:pic>
      <p:pic>
        <p:nvPicPr>
          <p:cNvPr id="41" name="Imagen 40" descr="Forma&#10;&#10;Descripción generada automáticamente con confianza baja">
            <a:extLst>
              <a:ext uri="{FF2B5EF4-FFF2-40B4-BE49-F238E27FC236}">
                <a16:creationId xmlns:a16="http://schemas.microsoft.com/office/drawing/2014/main" id="{B613A8CE-3DDC-9FCA-35CE-F6FD47BAC4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142" y="2965423"/>
            <a:ext cx="396000" cy="396000"/>
          </a:xfrm>
          <a:prstGeom prst="rect">
            <a:avLst/>
          </a:prstGeom>
        </p:spPr>
      </p:pic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600C8000-C2A9-9D2D-42B4-6DB3BC9520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43" name="Imagen 42" descr="Forma&#10;&#10;Descripción generada automáticamente con confianza baja">
            <a:extLst>
              <a:ext uri="{FF2B5EF4-FFF2-40B4-BE49-F238E27FC236}">
                <a16:creationId xmlns:a16="http://schemas.microsoft.com/office/drawing/2014/main" id="{503B8104-E879-9727-68D8-8A25456881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44" name="Imagen 43" descr="Forma&#10;&#10;Descripción generada automáticamente con confianza baja">
            <a:extLst>
              <a:ext uri="{FF2B5EF4-FFF2-40B4-BE49-F238E27FC236}">
                <a16:creationId xmlns:a16="http://schemas.microsoft.com/office/drawing/2014/main" id="{73CF2576-FB52-7B89-2CB6-C9631F0EA6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3541423"/>
            <a:ext cx="446400" cy="44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0848EC-93E5-979E-41F1-17F1FA19BA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9AE38B-1372-76BB-3C39-21032911BF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25078" y="5497380"/>
            <a:ext cx="441722" cy="429816"/>
          </a:xfrm>
          <a:prstGeom prst="rect">
            <a:avLst/>
          </a:prstGeom>
        </p:spPr>
      </p:pic>
      <p:pic>
        <p:nvPicPr>
          <p:cNvPr id="48" name="Imagen 47" descr="Forma&#10;&#10;Descripción generada automáticamente con confianza baja">
            <a:extLst>
              <a:ext uri="{FF2B5EF4-FFF2-40B4-BE49-F238E27FC236}">
                <a16:creationId xmlns:a16="http://schemas.microsoft.com/office/drawing/2014/main" id="{45751CDE-C6C2-F992-8190-2EF7FC831F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335" y="6138180"/>
            <a:ext cx="446400" cy="446400"/>
          </a:xfrm>
          <a:prstGeom prst="rect">
            <a:avLst/>
          </a:prstGeom>
        </p:spPr>
      </p:pic>
      <p:pic>
        <p:nvPicPr>
          <p:cNvPr id="49" name="Imagen 48" descr="Forma&#10;&#10;Descripción generada automáticamente con confianza baja">
            <a:extLst>
              <a:ext uri="{FF2B5EF4-FFF2-40B4-BE49-F238E27FC236}">
                <a16:creationId xmlns:a16="http://schemas.microsoft.com/office/drawing/2014/main" id="{E84BF3BF-18F7-1AEA-D3A5-C62C446AAC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sp>
        <p:nvSpPr>
          <p:cNvPr id="21" name="Isosceles Triangle 33">
            <a:extLst>
              <a:ext uri="{FF2B5EF4-FFF2-40B4-BE49-F238E27FC236}">
                <a16:creationId xmlns:a16="http://schemas.microsoft.com/office/drawing/2014/main" id="{0B6AC413-3BF2-8797-1CD7-FBFD8D5EB610}"/>
              </a:ext>
            </a:extLst>
          </p:cNvPr>
          <p:cNvSpPr/>
          <p:nvPr/>
        </p:nvSpPr>
        <p:spPr>
          <a:xfrm rot="16200000">
            <a:off x="3138487" y="881063"/>
            <a:ext cx="438150" cy="542925"/>
          </a:xfrm>
          <a:prstGeom prst="triangle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8">
            <a:extLst>
              <a:ext uri="{FF2B5EF4-FFF2-40B4-BE49-F238E27FC236}">
                <a16:creationId xmlns:a16="http://schemas.microsoft.com/office/drawing/2014/main" id="{837AE851-DC51-0668-C3D0-D57C3A17EBF6}"/>
              </a:ext>
            </a:extLst>
          </p:cNvPr>
          <p:cNvSpPr/>
          <p:nvPr/>
        </p:nvSpPr>
        <p:spPr>
          <a:xfrm>
            <a:off x="3495675" y="838200"/>
            <a:ext cx="4248150" cy="1457325"/>
          </a:xfrm>
          <a:prstGeom prst="round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Welcome to </a:t>
            </a:r>
            <a:r>
              <a:rPr lang="en-US" dirty="0" err="1">
                <a:ea typeface="+mn-lt"/>
                <a:cs typeface="+mn-lt"/>
              </a:rPr>
              <a:t>Izzi's</a:t>
            </a:r>
            <a:r>
              <a:rPr lang="en-US" dirty="0">
                <a:ea typeface="+mn-lt"/>
                <a:cs typeface="+mn-lt"/>
              </a:rPr>
              <a:t> Technical Support Contact Center, where we will provide you with the appropriate service for your needs.</a:t>
            </a:r>
            <a:endParaRPr lang="en-US" dirty="0"/>
          </a:p>
        </p:txBody>
      </p:sp>
      <p:sp>
        <p:nvSpPr>
          <p:cNvPr id="25" name="Rectangle: Rounded Corners 30">
            <a:extLst>
              <a:ext uri="{FF2B5EF4-FFF2-40B4-BE49-F238E27FC236}">
                <a16:creationId xmlns:a16="http://schemas.microsoft.com/office/drawing/2014/main" id="{01D20E95-0372-B1AC-EDA9-E4CC8A306D10}"/>
              </a:ext>
            </a:extLst>
          </p:cNvPr>
          <p:cNvSpPr/>
          <p:nvPr/>
        </p:nvSpPr>
        <p:spPr>
          <a:xfrm>
            <a:off x="3495675" y="2514600"/>
            <a:ext cx="4257675" cy="1514475"/>
          </a:xfrm>
          <a:prstGeom prst="round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Please tell us about the issue you are experiencing with the Internet, Phone, or TV services.</a:t>
            </a:r>
            <a:endParaRPr lang="en-US" dirty="0"/>
          </a:p>
        </p:txBody>
      </p:sp>
      <p:pic>
        <p:nvPicPr>
          <p:cNvPr id="26" name="Picture 51" descr="A round orange and white logo with a smiling face&#10;&#10;Description automatically generated">
            <a:extLst>
              <a:ext uri="{FF2B5EF4-FFF2-40B4-BE49-F238E27FC236}">
                <a16:creationId xmlns:a16="http://schemas.microsoft.com/office/drawing/2014/main" id="{08DA1BF8-1C83-10DC-6A0E-F6A432526C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95450" y="790575"/>
            <a:ext cx="1219200" cy="1247775"/>
          </a:xfrm>
          <a:prstGeom prst="rect">
            <a:avLst/>
          </a:prstGeom>
        </p:spPr>
      </p:pic>
      <p:pic>
        <p:nvPicPr>
          <p:cNvPr id="28" name="Picture 54" descr="A cartoon of a child smiling&#10;&#10;Description automatically generated">
            <a:extLst>
              <a:ext uri="{FF2B5EF4-FFF2-40B4-BE49-F238E27FC236}">
                <a16:creationId xmlns:a16="http://schemas.microsoft.com/office/drawing/2014/main" id="{5709320E-5C85-AA62-8770-0A2E2B3856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10775" y="4667250"/>
            <a:ext cx="1219200" cy="1238250"/>
          </a:xfrm>
          <a:prstGeom prst="rect">
            <a:avLst/>
          </a:prstGeom>
        </p:spPr>
      </p:pic>
      <p:sp>
        <p:nvSpPr>
          <p:cNvPr id="30" name="Isosceles Triangle 55">
            <a:extLst>
              <a:ext uri="{FF2B5EF4-FFF2-40B4-BE49-F238E27FC236}">
                <a16:creationId xmlns:a16="http://schemas.microsoft.com/office/drawing/2014/main" id="{721A4321-0055-A637-EA88-07087101D286}"/>
              </a:ext>
            </a:extLst>
          </p:cNvPr>
          <p:cNvSpPr/>
          <p:nvPr/>
        </p:nvSpPr>
        <p:spPr>
          <a:xfrm rot="5400000">
            <a:off x="9358312" y="4786312"/>
            <a:ext cx="438150" cy="542925"/>
          </a:xfrm>
          <a:prstGeom prst="triangle">
            <a:avLst/>
          </a:prstGeom>
          <a:solidFill>
            <a:srgbClr val="D7006D"/>
          </a:solidFill>
          <a:ln>
            <a:solidFill>
              <a:srgbClr val="D70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56">
            <a:extLst>
              <a:ext uri="{FF2B5EF4-FFF2-40B4-BE49-F238E27FC236}">
                <a16:creationId xmlns:a16="http://schemas.microsoft.com/office/drawing/2014/main" id="{43953B89-5DF2-074F-DF3B-EC3D5A29E3C9}"/>
              </a:ext>
            </a:extLst>
          </p:cNvPr>
          <p:cNvSpPr/>
          <p:nvPr/>
        </p:nvSpPr>
        <p:spPr>
          <a:xfrm>
            <a:off x="5895975" y="4743449"/>
            <a:ext cx="3686175" cy="1276350"/>
          </a:xfrm>
          <a:prstGeom prst="roundRect">
            <a:avLst/>
          </a:prstGeom>
          <a:solidFill>
            <a:srgbClr val="D7006D"/>
          </a:solidFill>
          <a:ln>
            <a:solidFill>
              <a:srgbClr val="D70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I'm having several troubles with my internet</a:t>
            </a:r>
            <a:endParaRPr lang="en-US" dirty="0"/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4118571E-BFB7-4121-F881-746827581A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76715D40-FABB-5104-B573-3742971E67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103695E8-0F35-0808-3225-BC732787D3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4" y="4844320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9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E78FF1AB-342B-46E2-9D29-553915699B6A}"/>
              </a:ext>
            </a:extLst>
          </p:cNvPr>
          <p:cNvSpPr/>
          <p:nvPr/>
        </p:nvSpPr>
        <p:spPr>
          <a:xfrm>
            <a:off x="0" y="-2598588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DFBFC12-A6C1-4184-8D2C-37C93BEC585C}"/>
              </a:ext>
            </a:extLst>
          </p:cNvPr>
          <p:cNvSpPr/>
          <p:nvPr/>
        </p:nvSpPr>
        <p:spPr>
          <a:xfrm>
            <a:off x="-691557" y="606186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971768F-D590-4454-9D0A-286AB709E2B2}"/>
              </a:ext>
            </a:extLst>
          </p:cNvPr>
          <p:cNvSpPr/>
          <p:nvPr/>
        </p:nvSpPr>
        <p:spPr>
          <a:xfrm>
            <a:off x="793116" y="5420691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9E9BF54-99E5-4C77-A98B-7AE6A11C1210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4AC8E1A-A097-4ECD-9786-F5F8C2ACAF19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9768930-F881-4697-9D8F-7D584E141376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A908FD7-485C-449E-9DD2-C2849083B114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D1FD1D0-0378-476D-8F3A-B766CDF7D9FF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01A7AE3-57C9-4898-9D91-003BC7A84411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2E1B4B6-B1B6-4218-B83E-E4E0AF1C9E94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AE202F3B-DF31-4EEB-8833-EB683C11D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23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B90A15CC-DE85-4452-8036-49852E47F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32" name="Gráfico 31" descr="Preguntas con relleno sólido">
            <a:hlinkClick r:id="rId7" action="ppaction://hlinksldjump"/>
            <a:extLst>
              <a:ext uri="{FF2B5EF4-FFF2-40B4-BE49-F238E27FC236}">
                <a16:creationId xmlns:a16="http://schemas.microsoft.com/office/drawing/2014/main" id="{A21CB455-31C3-4759-8EDA-AEBFC31349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598" y="5527807"/>
            <a:ext cx="445658" cy="445658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36EA9DC1-5C33-4671-8473-DDDCDC1DE5F4}"/>
              </a:ext>
            </a:extLst>
          </p:cNvPr>
          <p:cNvSpPr/>
          <p:nvPr/>
        </p:nvSpPr>
        <p:spPr>
          <a:xfrm>
            <a:off x="-691557" y="349052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F45EB0F2-02E4-48B4-0976-36E8C476E9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980028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045EFF06-10B8-305F-1636-9D5922A886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2D80D380-32E2-B0B2-C6FC-8CD163DA53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1636545"/>
            <a:ext cx="446400" cy="446400"/>
          </a:xfrm>
          <a:prstGeom prst="rect">
            <a:avLst/>
          </a:prstGeom>
        </p:spPr>
      </p:pic>
      <p:pic>
        <p:nvPicPr>
          <p:cNvPr id="38" name="Imagen 37" descr="Forma&#10;&#10;Descripción generada automáticamente con confianza baja">
            <a:extLst>
              <a:ext uri="{FF2B5EF4-FFF2-40B4-BE49-F238E27FC236}">
                <a16:creationId xmlns:a16="http://schemas.microsoft.com/office/drawing/2014/main" id="{28F0BC76-D963-0D2E-3AF5-B71B198BBD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39" name="Imagen 38" descr="Forma&#10;&#10;Descripción generada automáticamente con confianza baja">
            <a:extLst>
              <a:ext uri="{FF2B5EF4-FFF2-40B4-BE49-F238E27FC236}">
                <a16:creationId xmlns:a16="http://schemas.microsoft.com/office/drawing/2014/main" id="{68D2D02E-2C5B-5132-8EE9-966E4BDD2E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F7D86507-30BB-C7F3-62C2-4A6D02E15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911" y="2299052"/>
            <a:ext cx="446400" cy="446400"/>
          </a:xfrm>
          <a:prstGeom prst="rect">
            <a:avLst/>
          </a:prstGeom>
        </p:spPr>
      </p:pic>
      <p:pic>
        <p:nvPicPr>
          <p:cNvPr id="41" name="Imagen 40" descr="Forma&#10;&#10;Descripción generada automáticamente con confianza baja">
            <a:extLst>
              <a:ext uri="{FF2B5EF4-FFF2-40B4-BE49-F238E27FC236}">
                <a16:creationId xmlns:a16="http://schemas.microsoft.com/office/drawing/2014/main" id="{13CCABEB-093F-9B04-F223-60ED0590B2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839E93AF-A4CB-6949-A08D-91898C80B6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491" y="2931667"/>
            <a:ext cx="396000" cy="396000"/>
          </a:xfrm>
          <a:prstGeom prst="rect">
            <a:avLst/>
          </a:prstGeom>
        </p:spPr>
      </p:pic>
      <p:pic>
        <p:nvPicPr>
          <p:cNvPr id="43" name="Imagen 42" descr="Forma&#10;&#10;Descripción generada automáticamente con confianza baja">
            <a:extLst>
              <a:ext uri="{FF2B5EF4-FFF2-40B4-BE49-F238E27FC236}">
                <a16:creationId xmlns:a16="http://schemas.microsoft.com/office/drawing/2014/main" id="{DC2AF30E-7576-8456-5ACB-EACF032401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326" y="3554894"/>
            <a:ext cx="446400" cy="446400"/>
          </a:xfrm>
          <a:prstGeom prst="rect">
            <a:avLst/>
          </a:prstGeom>
        </p:spPr>
      </p:pic>
      <p:pic>
        <p:nvPicPr>
          <p:cNvPr id="44" name="Imagen 43" descr="Forma&#10;&#10;Descripción generada automáticamente con confianza baja">
            <a:extLst>
              <a:ext uri="{FF2B5EF4-FFF2-40B4-BE49-F238E27FC236}">
                <a16:creationId xmlns:a16="http://schemas.microsoft.com/office/drawing/2014/main" id="{95E9306B-21F3-9138-ACB5-41FC52E833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2C4BC2-A6B6-F5F5-C88C-741EAF04E5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7647" y="5493147"/>
            <a:ext cx="441722" cy="429816"/>
          </a:xfrm>
          <a:prstGeom prst="rect">
            <a:avLst/>
          </a:prstGeom>
        </p:spPr>
      </p:pic>
      <p:pic>
        <p:nvPicPr>
          <p:cNvPr id="49" name="Imagen 48" descr="Forma&#10;&#10;Descripción generada automáticamente con confianza baja">
            <a:extLst>
              <a:ext uri="{FF2B5EF4-FFF2-40B4-BE49-F238E27FC236}">
                <a16:creationId xmlns:a16="http://schemas.microsoft.com/office/drawing/2014/main" id="{2663D519-D0CF-3ECA-F82B-6461571F81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199" y="6126662"/>
            <a:ext cx="446400" cy="446400"/>
          </a:xfrm>
          <a:prstGeom prst="rect">
            <a:avLst/>
          </a:prstGeom>
        </p:spPr>
      </p:pic>
      <p:pic>
        <p:nvPicPr>
          <p:cNvPr id="50" name="Imagen 49" descr="Forma&#10;&#10;Descripción generada automáticamente con confianza baja">
            <a:extLst>
              <a:ext uri="{FF2B5EF4-FFF2-40B4-BE49-F238E27FC236}">
                <a16:creationId xmlns:a16="http://schemas.microsoft.com/office/drawing/2014/main" id="{15707F65-5820-B6BB-3027-0D2009D648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sp>
        <p:nvSpPr>
          <p:cNvPr id="55" name="Isosceles Triangle 23">
            <a:extLst>
              <a:ext uri="{FF2B5EF4-FFF2-40B4-BE49-F238E27FC236}">
                <a16:creationId xmlns:a16="http://schemas.microsoft.com/office/drawing/2014/main" id="{6C91833F-1381-CDCF-8E54-244CEC8547E1}"/>
              </a:ext>
            </a:extLst>
          </p:cNvPr>
          <p:cNvSpPr/>
          <p:nvPr/>
        </p:nvSpPr>
        <p:spPr>
          <a:xfrm rot="16200000">
            <a:off x="3138487" y="881063"/>
            <a:ext cx="438150" cy="542925"/>
          </a:xfrm>
          <a:prstGeom prst="triangle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6" name="Rectangle: Rounded Corners 26">
            <a:extLst>
              <a:ext uri="{FF2B5EF4-FFF2-40B4-BE49-F238E27FC236}">
                <a16:creationId xmlns:a16="http://schemas.microsoft.com/office/drawing/2014/main" id="{94514BEE-6EA8-AE32-7C19-1797CD7A578D}"/>
              </a:ext>
            </a:extLst>
          </p:cNvPr>
          <p:cNvSpPr/>
          <p:nvPr/>
        </p:nvSpPr>
        <p:spPr>
          <a:xfrm>
            <a:off x="3495675" y="799464"/>
            <a:ext cx="4248150" cy="1457325"/>
          </a:xfrm>
          <a:prstGeom prst="roundRect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Would you kindly answer the following question? </a:t>
            </a:r>
            <a:endParaRPr lang="en-US" dirty="0"/>
          </a:p>
        </p:txBody>
      </p:sp>
      <p:sp>
        <p:nvSpPr>
          <p:cNvPr id="57" name="Rectangle: Rounded Corners 28">
            <a:extLst>
              <a:ext uri="{FF2B5EF4-FFF2-40B4-BE49-F238E27FC236}">
                <a16:creationId xmlns:a16="http://schemas.microsoft.com/office/drawing/2014/main" id="{22003341-EDC5-0A1D-0ED0-9361A48067F3}"/>
              </a:ext>
            </a:extLst>
          </p:cNvPr>
          <p:cNvSpPr/>
          <p:nvPr/>
        </p:nvSpPr>
        <p:spPr>
          <a:xfrm>
            <a:off x="3495675" y="2514600"/>
            <a:ext cx="4257675" cy="1514475"/>
          </a:xfrm>
          <a:prstGeom prst="roundRect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On a scale of one to three, with three being the highest rating, how would you rate the quality of the call?</a:t>
            </a:r>
            <a:endParaRPr lang="en-US" dirty="0"/>
          </a:p>
        </p:txBody>
      </p:sp>
      <p:pic>
        <p:nvPicPr>
          <p:cNvPr id="58" name="Picture 33" descr="A round orange and white logo with a smiling face&#10;&#10;Description automatically generated">
            <a:extLst>
              <a:ext uri="{FF2B5EF4-FFF2-40B4-BE49-F238E27FC236}">
                <a16:creationId xmlns:a16="http://schemas.microsoft.com/office/drawing/2014/main" id="{6B50E497-2945-F730-7BBB-0B372E7C1C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95450" y="790575"/>
            <a:ext cx="1219200" cy="1247775"/>
          </a:xfrm>
          <a:prstGeom prst="rect">
            <a:avLst/>
          </a:prstGeom>
        </p:spPr>
      </p:pic>
      <p:sp>
        <p:nvSpPr>
          <p:cNvPr id="59" name="Rectangle: Rounded Corners 57">
            <a:extLst>
              <a:ext uri="{FF2B5EF4-FFF2-40B4-BE49-F238E27FC236}">
                <a16:creationId xmlns:a16="http://schemas.microsoft.com/office/drawing/2014/main" id="{D2DF4CA4-3C36-03C7-9CBA-71F677042E93}"/>
              </a:ext>
            </a:extLst>
          </p:cNvPr>
          <p:cNvSpPr/>
          <p:nvPr/>
        </p:nvSpPr>
        <p:spPr>
          <a:xfrm>
            <a:off x="3486150" y="4305300"/>
            <a:ext cx="4257675" cy="1514475"/>
          </a:xfrm>
          <a:prstGeom prst="roundRect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Thank you for completing the survey, goodbye.</a:t>
            </a:r>
            <a:endParaRPr lang="en-US" dirty="0"/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3F0CC186-88EF-22A9-0D08-BA454E8360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6D0D3C08-B1EE-2C6C-832E-B39C9D1739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DF8BA0E9-A2D4-3A2A-E7A5-FB3D5562B2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4ED3301F-E906-853F-C230-DCFE01A724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4839337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1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B1A33FD7-A4A0-463F-99BB-F2010D516646}"/>
              </a:ext>
            </a:extLst>
          </p:cNvPr>
          <p:cNvSpPr/>
          <p:nvPr/>
        </p:nvSpPr>
        <p:spPr>
          <a:xfrm>
            <a:off x="0" y="-1980643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2722EDD-6983-476C-8C50-8D18B921591A}"/>
              </a:ext>
            </a:extLst>
          </p:cNvPr>
          <p:cNvSpPr/>
          <p:nvPr/>
        </p:nvSpPr>
        <p:spPr>
          <a:xfrm>
            <a:off x="793454" y="6061862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AA3F471-8FCF-4B70-A2C6-477D214C9816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9797FAA-B5B0-4B87-8271-F497075579C2}"/>
              </a:ext>
            </a:extLst>
          </p:cNvPr>
          <p:cNvSpPr/>
          <p:nvPr/>
        </p:nvSpPr>
        <p:spPr>
          <a:xfrm>
            <a:off x="-698294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2E91B6B-FC70-470B-967E-60469BD3FAFE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9B0C149-5820-4B17-826A-C9773D4CBC90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D11CE00-D6BF-42BD-B0F4-70CDF8F53D04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EBBE82E-DB08-43B4-9969-FBB89DB9C242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49026D5-8E8F-4ED6-8733-4C8BE8B50C58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763A5E3-0817-483A-A9C9-09B06BA25F19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F12AECF7-A886-480F-97B2-3371EBC46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23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16F06AC8-4C8A-4DC3-8272-CD98BCFD8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25" name="Gráfico 24" descr="Libro abierto contorno">
            <a:hlinkClick r:id="rId7" action="ppaction://hlinksldjump"/>
            <a:extLst>
              <a:ext uri="{FF2B5EF4-FFF2-40B4-BE49-F238E27FC236}">
                <a16:creationId xmlns:a16="http://schemas.microsoft.com/office/drawing/2014/main" id="{9F4D610F-7801-489C-8938-36860082F3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598" y="6127801"/>
            <a:ext cx="445658" cy="445658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BF41B257-7D9F-4AE9-9721-58EE5BBB1D7E}"/>
              </a:ext>
            </a:extLst>
          </p:cNvPr>
          <p:cNvSpPr/>
          <p:nvPr/>
        </p:nvSpPr>
        <p:spPr>
          <a:xfrm>
            <a:off x="-691557" y="349052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D314AD99-E52B-F0B3-C892-110B250423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123" y="987259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1D35D65E-3132-7539-FF2B-39D4565D35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FA498CBD-B5C9-4A4D-562C-5AFB662D68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86" y="1636916"/>
            <a:ext cx="446400" cy="446400"/>
          </a:xfrm>
          <a:prstGeom prst="rect">
            <a:avLst/>
          </a:prstGeom>
        </p:spPr>
      </p:pic>
      <p:pic>
        <p:nvPicPr>
          <p:cNvPr id="38" name="Imagen 37" descr="Forma&#10;&#10;Descripción generada automáticamente con confianza baja">
            <a:extLst>
              <a:ext uri="{FF2B5EF4-FFF2-40B4-BE49-F238E27FC236}">
                <a16:creationId xmlns:a16="http://schemas.microsoft.com/office/drawing/2014/main" id="{02E93DF5-6FFA-0CB4-9DC0-EE54C33DCC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39" name="Imagen 38" descr="Forma&#10;&#10;Descripción generada automáticamente con confianza baja">
            <a:extLst>
              <a:ext uri="{FF2B5EF4-FFF2-40B4-BE49-F238E27FC236}">
                <a16:creationId xmlns:a16="http://schemas.microsoft.com/office/drawing/2014/main" id="{04564154-C413-8271-BE22-E8910F7392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FD6D20BD-7047-2A09-4DA1-C8525AE5CF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2295724"/>
            <a:ext cx="446400" cy="446400"/>
          </a:xfrm>
          <a:prstGeom prst="rect">
            <a:avLst/>
          </a:prstGeom>
        </p:spPr>
      </p:pic>
      <p:pic>
        <p:nvPicPr>
          <p:cNvPr id="41" name="Imagen 40" descr="Forma&#10;&#10;Descripción generada automáticamente con confianza baja">
            <a:extLst>
              <a:ext uri="{FF2B5EF4-FFF2-40B4-BE49-F238E27FC236}">
                <a16:creationId xmlns:a16="http://schemas.microsoft.com/office/drawing/2014/main" id="{136558A7-ED01-00ED-4635-EE987FFEED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829" y="2942808"/>
            <a:ext cx="396000" cy="396000"/>
          </a:xfrm>
          <a:prstGeom prst="rect">
            <a:avLst/>
          </a:prstGeom>
        </p:spPr>
      </p:pic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1EA27384-B081-1D6A-19A9-61B396A157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43" name="Imagen 42" descr="Forma&#10;&#10;Descripción generada automáticamente con confianza baja">
            <a:extLst>
              <a:ext uri="{FF2B5EF4-FFF2-40B4-BE49-F238E27FC236}">
                <a16:creationId xmlns:a16="http://schemas.microsoft.com/office/drawing/2014/main" id="{CAA9D1E0-91E7-E0E2-9C0C-28BE80BD10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42" y="3554894"/>
            <a:ext cx="446400" cy="446400"/>
          </a:xfrm>
          <a:prstGeom prst="rect">
            <a:avLst/>
          </a:prstGeom>
        </p:spPr>
      </p:pic>
      <p:pic>
        <p:nvPicPr>
          <p:cNvPr id="44" name="Imagen 43" descr="Forma&#10;&#10;Descripción generada automáticamente con confianza baja">
            <a:extLst>
              <a:ext uri="{FF2B5EF4-FFF2-40B4-BE49-F238E27FC236}">
                <a16:creationId xmlns:a16="http://schemas.microsoft.com/office/drawing/2014/main" id="{88DED21A-F9DF-7247-F045-D4F64B434F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CEACF2-190C-3E37-F61C-DFF7F3D4B3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4DAC68-0CDC-F6BB-A891-65BE32586F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19786" y="5497380"/>
            <a:ext cx="441722" cy="429816"/>
          </a:xfrm>
          <a:prstGeom prst="rect">
            <a:avLst/>
          </a:prstGeom>
        </p:spPr>
      </p:pic>
      <p:pic>
        <p:nvPicPr>
          <p:cNvPr id="49" name="Imagen 48" descr="Forma&#10;&#10;Descripción generada automáticamente con confianza baja">
            <a:extLst>
              <a:ext uri="{FF2B5EF4-FFF2-40B4-BE49-F238E27FC236}">
                <a16:creationId xmlns:a16="http://schemas.microsoft.com/office/drawing/2014/main" id="{9C1EEEAA-6AF8-4A11-23AD-1686EDE7EB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4" y="6127801"/>
            <a:ext cx="446400" cy="446400"/>
          </a:xfrm>
          <a:prstGeom prst="rect">
            <a:avLst/>
          </a:prstGeom>
        </p:spPr>
      </p:pic>
      <p:pic>
        <p:nvPicPr>
          <p:cNvPr id="22" name="Imagen 21" descr="Una persona con una camisa azul&#10;&#10;Descripción generada automáticamente">
            <a:extLst>
              <a:ext uri="{FF2B5EF4-FFF2-40B4-BE49-F238E27FC236}">
                <a16:creationId xmlns:a16="http://schemas.microsoft.com/office/drawing/2014/main" id="{45255079-E157-E798-9D61-7438123B604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t="16737" r="13011" b="34351"/>
          <a:stretch/>
        </p:blipFill>
        <p:spPr>
          <a:xfrm>
            <a:off x="1519560" y="1745684"/>
            <a:ext cx="1585763" cy="162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n 2" descr="Una persona sonriendo&#10;&#10;Descripción generada automáticamente">
            <a:extLst>
              <a:ext uri="{FF2B5EF4-FFF2-40B4-BE49-F238E27FC236}">
                <a16:creationId xmlns:a16="http://schemas.microsoft.com/office/drawing/2014/main" id="{1D862D1D-42B9-BC16-CF76-8A14D648ED5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5" b="20958"/>
          <a:stretch/>
        </p:blipFill>
        <p:spPr>
          <a:xfrm>
            <a:off x="10030888" y="1771648"/>
            <a:ext cx="1682459" cy="168536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Imagen 19" descr="Un joven con una playera de color gris&#10;&#10;Descripción generada automáticamente con confianza media">
            <a:extLst>
              <a:ext uri="{FF2B5EF4-FFF2-40B4-BE49-F238E27FC236}">
                <a16:creationId xmlns:a16="http://schemas.microsoft.com/office/drawing/2014/main" id="{7A1BC052-965C-5232-3A7E-4B85E62542A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7" t="21903" r="17272" b="32299"/>
          <a:stretch/>
        </p:blipFill>
        <p:spPr>
          <a:xfrm>
            <a:off x="1495552" y="4163143"/>
            <a:ext cx="1630543" cy="169559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Imagen 27" descr="Un hombre con traje y corbata sonriendo&#10;&#10;Descripción generada automáticamente">
            <a:extLst>
              <a:ext uri="{FF2B5EF4-FFF2-40B4-BE49-F238E27FC236}">
                <a16:creationId xmlns:a16="http://schemas.microsoft.com/office/drawing/2014/main" id="{B52EDFA8-5B5A-91E4-B87E-52703CD807A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486" b="31257"/>
          <a:stretch/>
        </p:blipFill>
        <p:spPr>
          <a:xfrm>
            <a:off x="5802211" y="4167729"/>
            <a:ext cx="1577973" cy="167012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Imagen 31" descr="Una mujer con una corona de flores en una mesa&#10;&#10;Descripción generada automáticamente con confianza media">
            <a:extLst>
              <a:ext uri="{FF2B5EF4-FFF2-40B4-BE49-F238E27FC236}">
                <a16:creationId xmlns:a16="http://schemas.microsoft.com/office/drawing/2014/main" id="{B9676833-46ED-09F7-AE9E-200EF38851E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8" t="6982" r="18297" b="49103"/>
          <a:stretch/>
        </p:blipFill>
        <p:spPr>
          <a:xfrm>
            <a:off x="3620829" y="4167729"/>
            <a:ext cx="1648287" cy="162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n 15" descr="Una persona en frente de una ventana&#10;&#10;Descripción generada automáticamente con confianza baja">
            <a:extLst>
              <a:ext uri="{FF2B5EF4-FFF2-40B4-BE49-F238E27FC236}">
                <a16:creationId xmlns:a16="http://schemas.microsoft.com/office/drawing/2014/main" id="{2CC52FB6-5C5F-52E7-9482-6BC408CB34A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4" r="28788" b="67438"/>
          <a:stretch/>
        </p:blipFill>
        <p:spPr>
          <a:xfrm>
            <a:off x="9989873" y="4190608"/>
            <a:ext cx="1696297" cy="168255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Imagen 29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82D92210-057D-9CF7-6491-7A39364E8568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0" t="12550" r="15883" b="30359"/>
          <a:stretch/>
        </p:blipFill>
        <p:spPr>
          <a:xfrm>
            <a:off x="5785882" y="1748251"/>
            <a:ext cx="1585763" cy="16937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n 49" descr="Un hombre con traje y corbata posando para una foto&#10;&#10;Descripción generada automáticamente">
            <a:extLst>
              <a:ext uri="{FF2B5EF4-FFF2-40B4-BE49-F238E27FC236}">
                <a16:creationId xmlns:a16="http://schemas.microsoft.com/office/drawing/2014/main" id="{E17784D9-40F5-0E96-FF03-936F595BD54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9" t="10001" r="15737" b="23538"/>
          <a:stretch/>
        </p:blipFill>
        <p:spPr>
          <a:xfrm>
            <a:off x="7937931" y="1735407"/>
            <a:ext cx="1581498" cy="16956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Imagen 51" descr="Un hombre con traje y corbata sonriendo&#10;&#10;Descripción generada automáticamente">
            <a:extLst>
              <a:ext uri="{FF2B5EF4-FFF2-40B4-BE49-F238E27FC236}">
                <a16:creationId xmlns:a16="http://schemas.microsoft.com/office/drawing/2014/main" id="{40E9C126-4C89-F92A-6E43-50297D99324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127" y="4181687"/>
            <a:ext cx="1700395" cy="170039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88211FB4-188E-1228-4BF2-12C66175779E}"/>
              </a:ext>
            </a:extLst>
          </p:cNvPr>
          <p:cNvSpPr txBox="1"/>
          <p:nvPr/>
        </p:nvSpPr>
        <p:spPr>
          <a:xfrm>
            <a:off x="4250050" y="199299"/>
            <a:ext cx="4662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 err="1">
                <a:latin typeface="Bahnschrift" panose="020B0502040204020203" pitchFamily="34" charset="0"/>
              </a:rPr>
              <a:t>Thank</a:t>
            </a:r>
            <a:r>
              <a:rPr lang="es-MX" sz="7200" dirty="0">
                <a:latin typeface="Bahnschrift" panose="020B0502040204020203" pitchFamily="34" charset="0"/>
              </a:rPr>
              <a:t> </a:t>
            </a:r>
            <a:r>
              <a:rPr lang="es-MX" sz="7200" dirty="0" err="1">
                <a:latin typeface="Bahnschrift" panose="020B0502040204020203" pitchFamily="34" charset="0"/>
              </a:rPr>
              <a:t>you</a:t>
            </a:r>
            <a:r>
              <a:rPr lang="es-MX" sz="7200" dirty="0">
                <a:latin typeface="Bahnschrift" panose="020B0502040204020203" pitchFamily="34" charset="0"/>
              </a:rPr>
              <a:t>!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8AE6D2A-03AF-A74D-E272-41FA6B6FC604}"/>
              </a:ext>
            </a:extLst>
          </p:cNvPr>
          <p:cNvSpPr txBox="1"/>
          <p:nvPr/>
        </p:nvSpPr>
        <p:spPr>
          <a:xfrm>
            <a:off x="1291567" y="5915320"/>
            <a:ext cx="201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Maximiliano </a:t>
            </a:r>
          </a:p>
          <a:p>
            <a:pPr algn="ctr"/>
            <a:r>
              <a:rPr lang="es-MX" sz="1400" dirty="0" err="1">
                <a:latin typeface="Bahnschrift" panose="020B0502040204020203" pitchFamily="34" charset="0"/>
              </a:rPr>
              <a:t>Lecona</a:t>
            </a:r>
            <a:endParaRPr lang="es-MX" sz="1400" dirty="0">
              <a:latin typeface="Bahnschrift" panose="020B0502040204020203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319725F-DB9E-80F2-7F25-211EE3B084B8}"/>
              </a:ext>
            </a:extLst>
          </p:cNvPr>
          <p:cNvSpPr txBox="1"/>
          <p:nvPr/>
        </p:nvSpPr>
        <p:spPr>
          <a:xfrm>
            <a:off x="3570906" y="5915320"/>
            <a:ext cx="1594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Karla </a:t>
            </a:r>
          </a:p>
          <a:p>
            <a:pPr algn="ctr"/>
            <a:r>
              <a:rPr lang="es-MX" sz="1400" dirty="0">
                <a:latin typeface="Bahnschrift" panose="020B0502040204020203" pitchFamily="34" charset="0"/>
              </a:rPr>
              <a:t>Cruz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044B319-932A-2770-9EB0-F96C88D43163}"/>
              </a:ext>
            </a:extLst>
          </p:cNvPr>
          <p:cNvSpPr txBox="1"/>
          <p:nvPr/>
        </p:nvSpPr>
        <p:spPr>
          <a:xfrm>
            <a:off x="6067794" y="5915320"/>
            <a:ext cx="1020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Joahan </a:t>
            </a:r>
          </a:p>
          <a:p>
            <a:pPr algn="ctr"/>
            <a:r>
              <a:rPr lang="es-MX" sz="1400" dirty="0">
                <a:latin typeface="Bahnschrift" panose="020B0502040204020203" pitchFamily="34" charset="0"/>
              </a:rPr>
              <a:t>García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17A9F57E-07B5-81AA-6BDB-B4208ACB657A}"/>
              </a:ext>
            </a:extLst>
          </p:cNvPr>
          <p:cNvSpPr txBox="1"/>
          <p:nvPr/>
        </p:nvSpPr>
        <p:spPr>
          <a:xfrm>
            <a:off x="10286248" y="3478074"/>
            <a:ext cx="1164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Bernardo Limón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8CC293D-2A99-8E0F-0248-239D2CEC7A26}"/>
              </a:ext>
            </a:extLst>
          </p:cNvPr>
          <p:cNvSpPr txBox="1"/>
          <p:nvPr/>
        </p:nvSpPr>
        <p:spPr>
          <a:xfrm>
            <a:off x="1660237" y="3514819"/>
            <a:ext cx="1256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José </a:t>
            </a:r>
          </a:p>
          <a:p>
            <a:pPr algn="ctr"/>
            <a:r>
              <a:rPr lang="es-MX" sz="1400" dirty="0">
                <a:latin typeface="Bahnschrift" panose="020B0502040204020203" pitchFamily="34" charset="0"/>
              </a:rPr>
              <a:t>Moreno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2CB58F6-E39D-B6BD-7E9B-9C4ACF371C0B}"/>
              </a:ext>
            </a:extLst>
          </p:cNvPr>
          <p:cNvSpPr txBox="1"/>
          <p:nvPr/>
        </p:nvSpPr>
        <p:spPr>
          <a:xfrm>
            <a:off x="8141588" y="5927196"/>
            <a:ext cx="1164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Benjamín  Cruz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E088C75-57C7-0239-8841-B7560A1B9625}"/>
              </a:ext>
            </a:extLst>
          </p:cNvPr>
          <p:cNvSpPr txBox="1"/>
          <p:nvPr/>
        </p:nvSpPr>
        <p:spPr>
          <a:xfrm>
            <a:off x="8136525" y="3515814"/>
            <a:ext cx="1164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Alfredo </a:t>
            </a:r>
          </a:p>
          <a:p>
            <a:pPr algn="ctr"/>
            <a:r>
              <a:rPr lang="es-MX" sz="1400" dirty="0">
                <a:latin typeface="Bahnschrift" panose="020B0502040204020203" pitchFamily="34" charset="0"/>
              </a:rPr>
              <a:t>Azamar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EA2CC5EA-5993-8A27-EC50-97078F5B9718}"/>
              </a:ext>
            </a:extLst>
          </p:cNvPr>
          <p:cNvSpPr txBox="1"/>
          <p:nvPr/>
        </p:nvSpPr>
        <p:spPr>
          <a:xfrm>
            <a:off x="6009114" y="3514819"/>
            <a:ext cx="1164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Héctor </a:t>
            </a:r>
          </a:p>
          <a:p>
            <a:pPr algn="ctr"/>
            <a:r>
              <a:rPr lang="es-MX" sz="1400" dirty="0">
                <a:latin typeface="Bahnschrift" panose="020B0502040204020203" pitchFamily="34" charset="0"/>
              </a:rPr>
              <a:t>González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4F1DE38-4137-AFB0-5216-FC6095A3F34C}"/>
              </a:ext>
            </a:extLst>
          </p:cNvPr>
          <p:cNvSpPr txBox="1"/>
          <p:nvPr/>
        </p:nvSpPr>
        <p:spPr>
          <a:xfrm>
            <a:off x="10209672" y="5932803"/>
            <a:ext cx="1256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Eric</a:t>
            </a:r>
          </a:p>
          <a:p>
            <a:pPr algn="ctr"/>
            <a:r>
              <a:rPr lang="es-MX" sz="1400" dirty="0">
                <a:latin typeface="Bahnschrift" panose="020B0502040204020203" pitchFamily="34" charset="0"/>
              </a:rPr>
              <a:t>Navarro</a:t>
            </a:r>
          </a:p>
        </p:txBody>
      </p:sp>
      <p:pic>
        <p:nvPicPr>
          <p:cNvPr id="73" name="Imagen 72" descr="Mujer con cabello corto&#10;&#10;Descripción generada automáticamente">
            <a:extLst>
              <a:ext uri="{FF2B5EF4-FFF2-40B4-BE49-F238E27FC236}">
                <a16:creationId xmlns:a16="http://schemas.microsoft.com/office/drawing/2014/main" id="{1A24C567-9E68-CB24-F6B2-4649460B4C6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t="586" r="4979" b="13044"/>
          <a:stretch/>
        </p:blipFill>
        <p:spPr>
          <a:xfrm>
            <a:off x="3652090" y="1719515"/>
            <a:ext cx="1585763" cy="170082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4" name="CuadroTexto 73">
            <a:extLst>
              <a:ext uri="{FF2B5EF4-FFF2-40B4-BE49-F238E27FC236}">
                <a16:creationId xmlns:a16="http://schemas.microsoft.com/office/drawing/2014/main" id="{F1369AF7-C169-C5BC-A2A3-FD3F99BAA4FA}"/>
              </a:ext>
            </a:extLst>
          </p:cNvPr>
          <p:cNvSpPr txBox="1"/>
          <p:nvPr/>
        </p:nvSpPr>
        <p:spPr>
          <a:xfrm>
            <a:off x="3760516" y="3514819"/>
            <a:ext cx="1256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latin typeface="Bahnschrift" panose="020B0502040204020203" pitchFamily="34" charset="0"/>
              </a:rPr>
              <a:t>Lorena </a:t>
            </a:r>
          </a:p>
          <a:p>
            <a:pPr algn="ctr"/>
            <a:r>
              <a:rPr lang="es-MX" sz="1400" dirty="0">
                <a:latin typeface="Bahnschrift" panose="020B0502040204020203" pitchFamily="34" charset="0"/>
              </a:rPr>
              <a:t>Delgado</a:t>
            </a:r>
          </a:p>
        </p:txBody>
      </p:sp>
      <p:pic>
        <p:nvPicPr>
          <p:cNvPr id="75" name="Imagen 74" descr="Forma&#10;&#10;Descripción generada automáticamente con confianza baja">
            <a:extLst>
              <a:ext uri="{FF2B5EF4-FFF2-40B4-BE49-F238E27FC236}">
                <a16:creationId xmlns:a16="http://schemas.microsoft.com/office/drawing/2014/main" id="{22DA0477-5370-4582-EDCE-490543854B3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77" name="Imagen 76" descr="Forma&#10;&#10;Descripción generada automáticamente con confianza baja">
            <a:extLst>
              <a:ext uri="{FF2B5EF4-FFF2-40B4-BE49-F238E27FC236}">
                <a16:creationId xmlns:a16="http://schemas.microsoft.com/office/drawing/2014/main" id="{FC4952A2-BB62-36C5-5CE9-6BC1B64DCE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78" name="Imagen 77" descr="Forma&#10;&#10;Descripción generada automáticamente con confianza baja">
            <a:extLst>
              <a:ext uri="{FF2B5EF4-FFF2-40B4-BE49-F238E27FC236}">
                <a16:creationId xmlns:a16="http://schemas.microsoft.com/office/drawing/2014/main" id="{8BB578B1-A565-2D6E-1610-F21D5734AB3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79" name="Imagen 78" descr="Forma&#10;&#10;Descripción generada automáticamente con confianza baja">
            <a:extLst>
              <a:ext uri="{FF2B5EF4-FFF2-40B4-BE49-F238E27FC236}">
                <a16:creationId xmlns:a16="http://schemas.microsoft.com/office/drawing/2014/main" id="{6827C938-9F78-B2C2-B605-09F60A2496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029" y="4844320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1" grpId="0"/>
      <p:bldP spid="63" grpId="0"/>
      <p:bldP spid="65" grpId="0"/>
      <p:bldP spid="66" grpId="0"/>
      <p:bldP spid="67" grpId="0"/>
      <p:bldP spid="68" grpId="0"/>
      <p:bldP spid="69" grpId="0"/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Un atardecer de colores&#10;&#10;Descripción generada automáticamente">
            <a:extLst>
              <a:ext uri="{FF2B5EF4-FFF2-40B4-BE49-F238E27FC236}">
                <a16:creationId xmlns:a16="http://schemas.microsoft.com/office/drawing/2014/main" id="{D2DC429E-4D0C-ACC3-B5AB-97D80C0FC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5" t="46661" r="9061" b="33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1ABC563-17C9-DC6D-7F0A-6584A0864810}"/>
              </a:ext>
            </a:extLst>
          </p:cNvPr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7A74B-61B8-AD29-6D22-8F95BEDF86A4}"/>
              </a:ext>
            </a:extLst>
          </p:cNvPr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DC3A2-E973-6B5D-8ADA-317FEC97C2AE}"/>
              </a:ext>
            </a:extLst>
          </p:cNvPr>
          <p:cNvSpPr>
            <a:spLocks/>
          </p:cNvSpPr>
          <p:nvPr/>
        </p:nvSpPr>
        <p:spPr>
          <a:xfrm>
            <a:off x="5886967" y="0"/>
            <a:ext cx="6305033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5586DE-4DEF-9538-F906-307662CD3857}"/>
              </a:ext>
            </a:extLst>
          </p:cNvPr>
          <p:cNvSpPr txBox="1"/>
          <p:nvPr/>
        </p:nvSpPr>
        <p:spPr>
          <a:xfrm>
            <a:off x="6672057" y="1743683"/>
            <a:ext cx="57490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0" dirty="0">
                <a:solidFill>
                  <a:srgbClr val="FFFFFF"/>
                </a:solidFill>
                <a:effectLst/>
                <a:latin typeface="Bierstadt" panose="020B0004020202020204" pitchFamily="34" charset="0"/>
              </a:rPr>
              <a:t>About </a:t>
            </a:r>
            <a:r>
              <a:rPr lang="en-US" sz="8000" b="1" i="0" dirty="0" err="1">
                <a:solidFill>
                  <a:srgbClr val="FFFFFF"/>
                </a:solidFill>
                <a:effectLst/>
                <a:latin typeface="Bierstadt" panose="020B0004020202020204" pitchFamily="34" charset="0"/>
              </a:rPr>
              <a:t>Izzi</a:t>
            </a:r>
            <a:endParaRPr lang="en-US" sz="8000" b="1" i="0" dirty="0">
              <a:solidFill>
                <a:srgbClr val="FFFFFF"/>
              </a:solidFill>
              <a:effectLst/>
              <a:latin typeface="Bierstadt" panose="020B0004020202020204" pitchFamily="34" charset="0"/>
            </a:endParaRPr>
          </a:p>
          <a:p>
            <a:endParaRPr lang="en-US" b="0" i="0" dirty="0">
              <a:solidFill>
                <a:srgbClr val="FFFFFF"/>
              </a:solidFill>
              <a:effectLst/>
              <a:latin typeface="YAFd-IVPtt4 0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YAFd-IVPtt4 0"/>
              </a:rPr>
              <a:t>Telecommunications company in Mexico.</a:t>
            </a:r>
          </a:p>
          <a:p>
            <a:endParaRPr lang="en-US" dirty="0">
              <a:solidFill>
                <a:srgbClr val="FFFFFF"/>
              </a:solidFill>
              <a:effectLst/>
              <a:latin typeface="YAFd-IVPtt4 0"/>
            </a:endParaRP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YAFd-IVPtt4 0"/>
              </a:rPr>
              <a:t>Main services:</a:t>
            </a:r>
          </a:p>
          <a:p>
            <a:endParaRPr lang="en-US" dirty="0">
              <a:solidFill>
                <a:srgbClr val="FFFFFF"/>
              </a:solidFill>
              <a:effectLst/>
              <a:latin typeface="YAFd-IVPtt4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</a:rPr>
              <a:t>Cable Television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</a:rPr>
              <a:t>Broadband Internet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</a:rPr>
              <a:t>Fixed-line Telephone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</a:rPr>
              <a:t>Mobile Phone Services</a:t>
            </a:r>
            <a:endParaRPr lang="en-US" dirty="0"/>
          </a:p>
          <a:p>
            <a:endParaRPr lang="es-MX" dirty="0"/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35A290CB-AFA5-86D9-3CEF-B70A3D13E2E4}"/>
              </a:ext>
            </a:extLst>
          </p:cNvPr>
          <p:cNvSpPr/>
          <p:nvPr/>
        </p:nvSpPr>
        <p:spPr>
          <a:xfrm>
            <a:off x="-1310594" y="-7737121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D9819AD-690B-9AC0-E926-B44404ECDE7A}"/>
              </a:ext>
            </a:extLst>
          </p:cNvPr>
          <p:cNvSpPr/>
          <p:nvPr/>
        </p:nvSpPr>
        <p:spPr>
          <a:xfrm>
            <a:off x="-2035717" y="6157112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C590AAD-7502-6B69-6068-15796BE8FBA9}"/>
              </a:ext>
            </a:extLst>
          </p:cNvPr>
          <p:cNvSpPr/>
          <p:nvPr/>
        </p:nvSpPr>
        <p:spPr>
          <a:xfrm>
            <a:off x="-2035717" y="5515941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BFB8238-B479-D5D8-063E-5A28E80A07AF}"/>
              </a:ext>
            </a:extLst>
          </p:cNvPr>
          <p:cNvSpPr/>
          <p:nvPr/>
        </p:nvSpPr>
        <p:spPr>
          <a:xfrm>
            <a:off x="-2035717" y="4874770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7902F62-95A3-A3D6-C9A6-C85E111910A2}"/>
              </a:ext>
            </a:extLst>
          </p:cNvPr>
          <p:cNvSpPr/>
          <p:nvPr/>
        </p:nvSpPr>
        <p:spPr>
          <a:xfrm>
            <a:off x="-2035717" y="4233599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E2938B1-6357-7712-4124-AB3DF7A2B588}"/>
              </a:ext>
            </a:extLst>
          </p:cNvPr>
          <p:cNvSpPr/>
          <p:nvPr/>
        </p:nvSpPr>
        <p:spPr>
          <a:xfrm>
            <a:off x="-2035717" y="3585771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390E734-DE68-3ABF-920D-6F265843D871}"/>
              </a:ext>
            </a:extLst>
          </p:cNvPr>
          <p:cNvSpPr/>
          <p:nvPr/>
        </p:nvSpPr>
        <p:spPr>
          <a:xfrm>
            <a:off x="-2035717" y="2970673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10F5B18-3FA5-7A9B-8C77-0545B81D1A35}"/>
              </a:ext>
            </a:extLst>
          </p:cNvPr>
          <p:cNvSpPr/>
          <p:nvPr/>
        </p:nvSpPr>
        <p:spPr>
          <a:xfrm>
            <a:off x="-2035717" y="2328373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1A3867A-A14C-529E-B2A2-AA3E3E23481B}"/>
              </a:ext>
            </a:extLst>
          </p:cNvPr>
          <p:cNvSpPr/>
          <p:nvPr/>
        </p:nvSpPr>
        <p:spPr>
          <a:xfrm>
            <a:off x="-2035717" y="1651649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96931E6-ED17-B041-C41C-65D30D5CFDF3}"/>
              </a:ext>
            </a:extLst>
          </p:cNvPr>
          <p:cNvSpPr/>
          <p:nvPr/>
        </p:nvSpPr>
        <p:spPr>
          <a:xfrm>
            <a:off x="-2035717" y="1021346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Gráfico 16" descr="Policía hombre contorno">
            <a:hlinkClick r:id="rId3" action="ppaction://hlinksldjump"/>
            <a:extLst>
              <a:ext uri="{FF2B5EF4-FFF2-40B4-BE49-F238E27FC236}">
                <a16:creationId xmlns:a16="http://schemas.microsoft.com/office/drawing/2014/main" id="{36439BE2-314C-B426-83DF-2475AD6AF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70546" y="4298386"/>
            <a:ext cx="445658" cy="445658"/>
          </a:xfrm>
          <a:prstGeom prst="rect">
            <a:avLst/>
          </a:prstGeom>
        </p:spPr>
      </p:pic>
      <p:pic>
        <p:nvPicPr>
          <p:cNvPr id="18" name="Marcador de contenido 4" descr="Signo de interrogación con relleno sólido">
            <a:hlinkClick r:id="rId6" action="ppaction://hlinksldjump"/>
            <a:extLst>
              <a:ext uri="{FF2B5EF4-FFF2-40B4-BE49-F238E27FC236}">
                <a16:creationId xmlns:a16="http://schemas.microsoft.com/office/drawing/2014/main" id="{6E64EB59-F824-97B6-E35E-71C1B30D8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038562" y="449056"/>
            <a:ext cx="445658" cy="445658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CAAC8D99-9FEA-C2A6-0180-2510A8C85F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304" y="109394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A5724073-6A1C-DFB8-DCB6-0ECC969064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288" y="1086146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97212FB9-5027-D625-C0F1-D7584C2C2E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888" y="1778134"/>
            <a:ext cx="446400" cy="446400"/>
          </a:xfrm>
          <a:prstGeom prst="rect">
            <a:avLst/>
          </a:prstGeom>
        </p:spPr>
      </p:pic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22F95A51-EE3C-BEFD-AE82-51FE5A9509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280" y="1716449"/>
            <a:ext cx="446400" cy="446400"/>
          </a:xfrm>
          <a:prstGeom prst="rect">
            <a:avLst/>
          </a:prstGeom>
        </p:spPr>
      </p:pic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7169F79D-3666-1592-BD8F-E3CA1CB75E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304" y="2414540"/>
            <a:ext cx="446400" cy="446400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FEAE2AD6-2C6F-8BE7-CF0A-99D0A494B7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280" y="2393173"/>
            <a:ext cx="446400" cy="446400"/>
          </a:xfrm>
          <a:prstGeom prst="rect">
            <a:avLst/>
          </a:prstGeom>
        </p:spPr>
      </p:pic>
      <p:pic>
        <p:nvPicPr>
          <p:cNvPr id="25" name="Imagen 24" descr="Forma&#10;&#10;Descripción generada automáticamente con confianza baja">
            <a:extLst>
              <a:ext uri="{FF2B5EF4-FFF2-40B4-BE49-F238E27FC236}">
                <a16:creationId xmlns:a16="http://schemas.microsoft.com/office/drawing/2014/main" id="{3D28038E-D20D-91DD-4C63-D9BC99064D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104" y="3064934"/>
            <a:ext cx="396000" cy="396000"/>
          </a:xfrm>
          <a:prstGeom prst="rect">
            <a:avLst/>
          </a:prstGeom>
        </p:spPr>
      </p:pic>
      <p:pic>
        <p:nvPicPr>
          <p:cNvPr id="26" name="Imagen 25" descr="Forma&#10;&#10;Descripción generada automáticamente con confianza baja">
            <a:extLst>
              <a:ext uri="{FF2B5EF4-FFF2-40B4-BE49-F238E27FC236}">
                <a16:creationId xmlns:a16="http://schemas.microsoft.com/office/drawing/2014/main" id="{9AB7CF17-3862-12AF-E543-481681009E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3726" y="3035473"/>
            <a:ext cx="396000" cy="396000"/>
          </a:xfrm>
          <a:prstGeom prst="rect">
            <a:avLst/>
          </a:prstGeom>
        </p:spPr>
      </p:pic>
      <p:pic>
        <p:nvPicPr>
          <p:cNvPr id="27" name="Imagen 26" descr="Forma&#10;&#10;Descripción generada automáticamente con confianza baja">
            <a:extLst>
              <a:ext uri="{FF2B5EF4-FFF2-40B4-BE49-F238E27FC236}">
                <a16:creationId xmlns:a16="http://schemas.microsoft.com/office/drawing/2014/main" id="{984B7293-96B7-CBF6-339E-6D8773251D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304" y="3664928"/>
            <a:ext cx="446400" cy="446400"/>
          </a:xfrm>
          <a:prstGeom prst="rect">
            <a:avLst/>
          </a:prstGeom>
        </p:spPr>
      </p:pic>
      <p:pic>
        <p:nvPicPr>
          <p:cNvPr id="28" name="Imagen 27" descr="Forma&#10;&#10;Descripción generada automáticamente con confianza baja">
            <a:extLst>
              <a:ext uri="{FF2B5EF4-FFF2-40B4-BE49-F238E27FC236}">
                <a16:creationId xmlns:a16="http://schemas.microsoft.com/office/drawing/2014/main" id="{11633203-575D-9363-2FBA-866BD01C64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280" y="3650144"/>
            <a:ext cx="446400" cy="446400"/>
          </a:xfrm>
          <a:prstGeom prst="rect">
            <a:avLst/>
          </a:prstGeom>
        </p:spPr>
      </p:pic>
      <p:pic>
        <p:nvPicPr>
          <p:cNvPr id="29" name="Imagen 28" descr="Forma&#10;&#10;Descripción generada automáticamente con confianza baja">
            <a:extLst>
              <a:ext uri="{FF2B5EF4-FFF2-40B4-BE49-F238E27FC236}">
                <a16:creationId xmlns:a16="http://schemas.microsoft.com/office/drawing/2014/main" id="{29605EB0-3A6B-ADD2-AE9B-8E9BE23F7C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909" y="4298386"/>
            <a:ext cx="446400" cy="446400"/>
          </a:xfrm>
          <a:prstGeom prst="rect">
            <a:avLst/>
          </a:prstGeom>
        </p:spPr>
      </p:pic>
      <p:pic>
        <p:nvPicPr>
          <p:cNvPr id="30" name="Imagen 29" descr="Forma&#10;&#10;Descripción generada automáticamente con confianza baja">
            <a:extLst>
              <a:ext uri="{FF2B5EF4-FFF2-40B4-BE49-F238E27FC236}">
                <a16:creationId xmlns:a16="http://schemas.microsoft.com/office/drawing/2014/main" id="{AA485ED1-6BFA-CC3F-82BC-861CA944D7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280" y="4298386"/>
            <a:ext cx="446400" cy="446400"/>
          </a:xfrm>
          <a:prstGeom prst="rect">
            <a:avLst/>
          </a:prstGeom>
        </p:spPr>
      </p:pic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3FB65446-3A01-B101-4C64-75C6CC696A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909" y="4939570"/>
            <a:ext cx="446400" cy="446400"/>
          </a:xfrm>
          <a:prstGeom prst="rect">
            <a:avLst/>
          </a:prstGeom>
        </p:spPr>
      </p:pic>
      <p:pic>
        <p:nvPicPr>
          <p:cNvPr id="32" name="Imagen 31" descr="Forma&#10;&#10;Descripción generada automáticamente con confianza baja">
            <a:extLst>
              <a:ext uri="{FF2B5EF4-FFF2-40B4-BE49-F238E27FC236}">
                <a16:creationId xmlns:a16="http://schemas.microsoft.com/office/drawing/2014/main" id="{B621BBAB-9A37-B91E-65CE-1719E7DEAB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926" y="4885651"/>
            <a:ext cx="446400" cy="446400"/>
          </a:xfrm>
          <a:prstGeom prst="rect">
            <a:avLst/>
          </a:prstGeom>
        </p:spPr>
      </p:pic>
      <p:pic>
        <p:nvPicPr>
          <p:cNvPr id="33" name="Picture 1">
            <a:extLst>
              <a:ext uri="{FF2B5EF4-FFF2-40B4-BE49-F238E27FC236}">
                <a16:creationId xmlns:a16="http://schemas.microsoft.com/office/drawing/2014/main" id="{7AE982D0-C30D-98C6-BA0A-6C1EC31460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26263" y="5651897"/>
            <a:ext cx="441722" cy="429816"/>
          </a:xfrm>
          <a:prstGeom prst="rect">
            <a:avLst/>
          </a:prstGeom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4A236737-FD89-79B6-155B-A84CEF9DB4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962889" y="5588396"/>
            <a:ext cx="441722" cy="429816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837A8383-6032-65B2-3E58-6BC439A05E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6134" y="6221912"/>
            <a:ext cx="446400" cy="446400"/>
          </a:xfrm>
          <a:prstGeom prst="rect">
            <a:avLst/>
          </a:prstGeom>
        </p:spPr>
      </p:pic>
      <p:pic>
        <p:nvPicPr>
          <p:cNvPr id="36" name="Picture 5" descr="A person wearing headphones and talking&#10;&#10;Description automatically generated">
            <a:extLst>
              <a:ext uri="{FF2B5EF4-FFF2-40B4-BE49-F238E27FC236}">
                <a16:creationId xmlns:a16="http://schemas.microsoft.com/office/drawing/2014/main" id="{4D4D762D-F6B0-0CD0-AC28-41F5669A6D2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8412" t="10441" r="13033" b="19232"/>
          <a:stretch/>
        </p:blipFill>
        <p:spPr>
          <a:xfrm>
            <a:off x="9378229" y="6858000"/>
            <a:ext cx="2813771" cy="25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4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rma libre: forma 72">
            <a:extLst>
              <a:ext uri="{FF2B5EF4-FFF2-40B4-BE49-F238E27FC236}">
                <a16:creationId xmlns:a16="http://schemas.microsoft.com/office/drawing/2014/main" id="{3F260FF6-6683-4025-A2FD-BF0B43807366}"/>
              </a:ext>
            </a:extLst>
          </p:cNvPr>
          <p:cNvSpPr/>
          <p:nvPr/>
        </p:nvSpPr>
        <p:spPr>
          <a:xfrm>
            <a:off x="-12300" y="-7765696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AE5170C-00F3-44E7-8036-338363586DB1}"/>
              </a:ext>
            </a:extLst>
          </p:cNvPr>
          <p:cNvSpPr/>
          <p:nvPr/>
        </p:nvSpPr>
        <p:spPr>
          <a:xfrm>
            <a:off x="-691557" y="6061862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3A38735-C125-42E4-82CA-F27E1A2900F0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B3462DE-AA88-4D4A-9D3E-BB7B74C0CC66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4ADE1E5E-0EF1-4C5E-9D8F-FAF601D0C3A2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B26F149-AAC3-4FB8-91AC-59AF338FF790}"/>
              </a:ext>
            </a:extLst>
          </p:cNvPr>
          <p:cNvSpPr/>
          <p:nvPr/>
        </p:nvSpPr>
        <p:spPr>
          <a:xfrm>
            <a:off x="-691557" y="3490521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3E9B6C0-58BD-497F-B304-8A1ADB9D04A1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D3467F3-3B5B-4A8D-BBA4-5E9F2FAA8782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0F05655-C287-46ED-BD25-4819725D9BC4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35C69D1-B5B8-4DD8-B02A-6405F72FC236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B91E399-5541-49CC-A4C8-EDDE72A91778}"/>
              </a:ext>
            </a:extLst>
          </p:cNvPr>
          <p:cNvSpPr/>
          <p:nvPr/>
        </p:nvSpPr>
        <p:spPr>
          <a:xfrm>
            <a:off x="813895" y="249372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8F515E61-F135-4266-B2FF-F374004E1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066" y="353806"/>
            <a:ext cx="445658" cy="445658"/>
          </a:xfrm>
        </p:spPr>
      </p:pic>
      <p:pic>
        <p:nvPicPr>
          <p:cNvPr id="63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E95A608A-DF6C-4E21-A12E-7C9A8BE68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C12F7CC2-AB46-8F35-C325-B3C9EEAA3E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074C9D0F-5E63-659B-4085-00B66A54A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990896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29" name="Imagen 28" descr="Forma&#10;&#10;Descripción generada automáticamente con confianza baja">
            <a:extLst>
              <a:ext uri="{FF2B5EF4-FFF2-40B4-BE49-F238E27FC236}">
                <a16:creationId xmlns:a16="http://schemas.microsoft.com/office/drawing/2014/main" id="{44FBAEC0-90AF-D693-56A7-A0DB15676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75184729-6487-65DD-ABAF-B02C53AB8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120" y="1621199"/>
            <a:ext cx="446400" cy="446400"/>
          </a:xfrm>
          <a:prstGeom prst="rect">
            <a:avLst/>
          </a:prstGeom>
        </p:spPr>
      </p:pic>
      <p:pic>
        <p:nvPicPr>
          <p:cNvPr id="44" name="Imagen 43" descr="Forma&#10;&#10;Descripción generada automáticamente con confianza baja">
            <a:extLst>
              <a:ext uri="{FF2B5EF4-FFF2-40B4-BE49-F238E27FC236}">
                <a16:creationId xmlns:a16="http://schemas.microsoft.com/office/drawing/2014/main" id="{2A5B6225-E18B-5A71-4133-DE28538F5F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45" name="Imagen 44" descr="Forma&#10;&#10;Descripción generada automáticamente con confianza baja">
            <a:extLst>
              <a:ext uri="{FF2B5EF4-FFF2-40B4-BE49-F238E27FC236}">
                <a16:creationId xmlns:a16="http://schemas.microsoft.com/office/drawing/2014/main" id="{3CBC97ED-C0C5-DCCD-7426-E426942031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120" y="2297923"/>
            <a:ext cx="446400" cy="446400"/>
          </a:xfrm>
          <a:prstGeom prst="rect">
            <a:avLst/>
          </a:prstGeom>
        </p:spPr>
      </p:pic>
      <p:pic>
        <p:nvPicPr>
          <p:cNvPr id="47" name="Imagen 46" descr="Forma&#10;&#10;Descripción generada automáticamente con confianza baja">
            <a:extLst>
              <a:ext uri="{FF2B5EF4-FFF2-40B4-BE49-F238E27FC236}">
                <a16:creationId xmlns:a16="http://schemas.microsoft.com/office/drawing/2014/main" id="{4A44673C-44EC-F2FC-178D-71CF62742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49" name="Imagen 48" descr="Forma&#10;&#10;Descripción generada automáticamente con confianza baja">
            <a:extLst>
              <a:ext uri="{FF2B5EF4-FFF2-40B4-BE49-F238E27FC236}">
                <a16:creationId xmlns:a16="http://schemas.microsoft.com/office/drawing/2014/main" id="{9A296979-2EF0-07EE-A93F-D15CC7690F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566" y="2940223"/>
            <a:ext cx="396000" cy="396000"/>
          </a:xfrm>
          <a:prstGeom prst="rect">
            <a:avLst/>
          </a:prstGeom>
        </p:spPr>
      </p:pic>
      <p:pic>
        <p:nvPicPr>
          <p:cNvPr id="51" name="Imagen 50" descr="Forma&#10;&#10;Descripción generada automáticamente con confianza baja">
            <a:extLst>
              <a:ext uri="{FF2B5EF4-FFF2-40B4-BE49-F238E27FC236}">
                <a16:creationId xmlns:a16="http://schemas.microsoft.com/office/drawing/2014/main" id="{D8267590-127D-A5E3-5E29-7CA3E15E8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52" name="Imagen 51" descr="Forma&#10;&#10;Descripción generada automáticamente con confianza baja">
            <a:extLst>
              <a:ext uri="{FF2B5EF4-FFF2-40B4-BE49-F238E27FC236}">
                <a16:creationId xmlns:a16="http://schemas.microsoft.com/office/drawing/2014/main" id="{0217499B-90BD-0EAF-5E41-FA8908F263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120" y="3554894"/>
            <a:ext cx="446400" cy="446400"/>
          </a:xfrm>
          <a:prstGeom prst="rect">
            <a:avLst/>
          </a:prstGeom>
        </p:spPr>
      </p:pic>
      <p:pic>
        <p:nvPicPr>
          <p:cNvPr id="60" name="Imagen 59" descr="Forma&#10;&#10;Descripción generada automáticamente con confianza baja">
            <a:extLst>
              <a:ext uri="{FF2B5EF4-FFF2-40B4-BE49-F238E27FC236}">
                <a16:creationId xmlns:a16="http://schemas.microsoft.com/office/drawing/2014/main" id="{2F05142E-E1B1-1D38-D427-35D48A1616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45A4B5-BA04-68AD-AF4A-6F45D4C450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B20C60-47B5-7D01-2779-6688680F85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18729" y="5493146"/>
            <a:ext cx="441722" cy="429816"/>
          </a:xfrm>
          <a:prstGeom prst="rect">
            <a:avLst/>
          </a:prstGeom>
        </p:spPr>
      </p:pic>
      <p:pic>
        <p:nvPicPr>
          <p:cNvPr id="74" name="Imagen 73" descr="Forma&#10;&#10;Descripción generada automáticamente con confianza baja">
            <a:extLst>
              <a:ext uri="{FF2B5EF4-FFF2-40B4-BE49-F238E27FC236}">
                <a16:creationId xmlns:a16="http://schemas.microsoft.com/office/drawing/2014/main" id="{A2EFD5FC-D30A-D74F-97C9-0525D8D36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pic>
        <p:nvPicPr>
          <p:cNvPr id="75" name="Imagen 74" descr="Forma&#10;&#10;Descripción generada automáticamente con confianza baja">
            <a:extLst>
              <a:ext uri="{FF2B5EF4-FFF2-40B4-BE49-F238E27FC236}">
                <a16:creationId xmlns:a16="http://schemas.microsoft.com/office/drawing/2014/main" id="{7AEA4CA4-31D0-FBD9-7AD4-156D60AF6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974" y="6126662"/>
            <a:ext cx="446400" cy="446400"/>
          </a:xfrm>
          <a:prstGeom prst="rect">
            <a:avLst/>
          </a:prstGeom>
        </p:spPr>
      </p:pic>
      <p:sp>
        <p:nvSpPr>
          <p:cNvPr id="76" name="Rectangle 6">
            <a:extLst>
              <a:ext uri="{FF2B5EF4-FFF2-40B4-BE49-F238E27FC236}">
                <a16:creationId xmlns:a16="http://schemas.microsoft.com/office/drawing/2014/main" id="{96FCCECB-249C-CE8F-E55B-C5D5DCD3B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6" name="Picture 5" descr="A person wearing headphones and talking&#10;&#10;Description automatically generated">
            <a:extLst>
              <a:ext uri="{FF2B5EF4-FFF2-40B4-BE49-F238E27FC236}">
                <a16:creationId xmlns:a16="http://schemas.microsoft.com/office/drawing/2014/main" id="{AC4F4FAE-AFA7-0C2D-B55D-F50CB83E929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412" t="10441" r="13033" b="19232"/>
          <a:stretch/>
        </p:blipFill>
        <p:spPr>
          <a:xfrm>
            <a:off x="6630576" y="1844399"/>
            <a:ext cx="6683353" cy="6069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0BDC3-B44E-A79A-FD71-C42121F29F1B}"/>
              </a:ext>
            </a:extLst>
          </p:cNvPr>
          <p:cNvSpPr txBox="1"/>
          <p:nvPr/>
        </p:nvSpPr>
        <p:spPr>
          <a:xfrm>
            <a:off x="1895349" y="1505460"/>
            <a:ext cx="485808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latin typeface="Rockwell Condensed" panose="02060603050405020104" pitchFamily="18" charset="0"/>
                <a:cs typeface="Calibri"/>
              </a:rPr>
              <a:t>Our App-roach</a:t>
            </a:r>
            <a:endParaRPr lang="en-US" sz="6000" dirty="0">
              <a:latin typeface="Rockwell Condensed" panose="020606030504050201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73723B1-B25F-9C55-0107-E948AFE688AC}"/>
              </a:ext>
            </a:extLst>
          </p:cNvPr>
          <p:cNvSpPr>
            <a:spLocks/>
          </p:cNvSpPr>
          <p:nvPr/>
        </p:nvSpPr>
        <p:spPr>
          <a:xfrm>
            <a:off x="5899267" y="-606985"/>
            <a:ext cx="6305033" cy="576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A6D2263-7EFA-8005-4E8C-442778495926}"/>
              </a:ext>
            </a:extLst>
          </p:cNvPr>
          <p:cNvSpPr txBox="1"/>
          <p:nvPr/>
        </p:nvSpPr>
        <p:spPr>
          <a:xfrm>
            <a:off x="1895349" y="3198824"/>
            <a:ext cx="354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MX" sz="4000" dirty="0" err="1"/>
              <a:t>Telephony</a:t>
            </a:r>
            <a:endParaRPr lang="es-MX" sz="4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MX" sz="4000" dirty="0"/>
              <a:t>Internet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MX" sz="4000" dirty="0" err="1"/>
              <a:t>Television</a:t>
            </a:r>
            <a:endParaRPr lang="es-MX" sz="4000" dirty="0"/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BBCCF957-4C21-E592-3B55-141214FCE7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4284E092-5767-AEB5-1FE5-6D5A2E90D4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091119BD-2888-1745-46C9-9E46F1CA79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501" y="4818136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6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IzziConnect Promo Vid">
            <a:hlinkClick r:id="" action="ppaction://media"/>
            <a:extLst>
              <a:ext uri="{FF2B5EF4-FFF2-40B4-BE49-F238E27FC236}">
                <a16:creationId xmlns:a16="http://schemas.microsoft.com/office/drawing/2014/main" id="{D9A488DF-2793-CB5D-F1D1-C81BA455E3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0051" y="622301"/>
            <a:ext cx="10028238" cy="5705475"/>
          </a:xfrm>
          <a:prstGeom prst="rect">
            <a:avLst/>
          </a:prstGeom>
        </p:spPr>
      </p:pic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6F9C8E74-8155-4889-87F7-D898B3B27D35}"/>
              </a:ext>
            </a:extLst>
          </p:cNvPr>
          <p:cNvSpPr/>
          <p:nvPr/>
        </p:nvSpPr>
        <p:spPr>
          <a:xfrm>
            <a:off x="0" y="-7098256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92E2864-E2FC-41AF-9886-BC8F2E4A1F5F}"/>
              </a:ext>
            </a:extLst>
          </p:cNvPr>
          <p:cNvSpPr/>
          <p:nvPr/>
        </p:nvSpPr>
        <p:spPr>
          <a:xfrm>
            <a:off x="-691557" y="606186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BE2662A-BC5A-43CC-B210-4F1C87F26746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6DEAF5A-0FBA-423A-8B25-867C5C42919F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7BCC4DA-E468-4395-A539-A0A17BDC02AD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B8DD541-6A2C-4E32-9C87-A2676C076111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59C8DB6-D90D-4B78-8DDC-E6504AF95810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6ACA4E0-F1B8-44DF-AE5F-7DAA22A8AFED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18F8950-090A-43B2-8382-17DC203D64C7}"/>
              </a:ext>
            </a:extLst>
          </p:cNvPr>
          <p:cNvSpPr/>
          <p:nvPr/>
        </p:nvSpPr>
        <p:spPr>
          <a:xfrm>
            <a:off x="793454" y="926096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6E73311-D676-40EC-B442-999264EC045B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Marcador de contenido 4" descr="Signo de interrogación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45C1FA46-9D7E-453A-BAB2-E0274E78A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23" name="Marcador de contenido 4" descr="Signo de interrogación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27C52C4F-B0F4-4E19-BAAB-9ED072E82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24" name="Gráfico 23" descr="Vieja tecla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5D9C22D2-3132-477B-867A-89D2BECCD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598" y="995361"/>
            <a:ext cx="445658" cy="445658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A53D5399-4A91-41DC-AC40-D06AECD39E0B}"/>
              </a:ext>
            </a:extLst>
          </p:cNvPr>
          <p:cNvSpPr/>
          <p:nvPr/>
        </p:nvSpPr>
        <p:spPr>
          <a:xfrm>
            <a:off x="-689502" y="349052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F9B348F9-949F-B12C-E54E-633A740011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07" y="990896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A814FF91-7D99-996E-6C75-4763843D60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38" name="Imagen 37" descr="Forma&#10;&#10;Descripción generada automáticamente con confianza baja">
            <a:extLst>
              <a:ext uri="{FF2B5EF4-FFF2-40B4-BE49-F238E27FC236}">
                <a16:creationId xmlns:a16="http://schemas.microsoft.com/office/drawing/2014/main" id="{89F6509B-3D06-328D-5131-A5F7BF28B9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571" y="1621199"/>
            <a:ext cx="446400" cy="446400"/>
          </a:xfrm>
          <a:prstGeom prst="rect">
            <a:avLst/>
          </a:prstGeom>
        </p:spPr>
      </p:pic>
      <p:pic>
        <p:nvPicPr>
          <p:cNvPr id="39" name="Imagen 38" descr="Forma&#10;&#10;Descripción generada automáticamente con confianza baja">
            <a:extLst>
              <a:ext uri="{FF2B5EF4-FFF2-40B4-BE49-F238E27FC236}">
                <a16:creationId xmlns:a16="http://schemas.microsoft.com/office/drawing/2014/main" id="{B2A5E44A-EC10-BAE3-3C33-8CEB3A8943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39BE9357-8971-7510-74F1-5B544D3132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058" y="2297923"/>
            <a:ext cx="446400" cy="446400"/>
          </a:xfrm>
          <a:prstGeom prst="rect">
            <a:avLst/>
          </a:prstGeom>
        </p:spPr>
      </p:pic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1AC6D49E-45FA-CDD9-04C3-4079AC39A8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974" y="2942422"/>
            <a:ext cx="396000" cy="396000"/>
          </a:xfrm>
          <a:prstGeom prst="rect">
            <a:avLst/>
          </a:prstGeom>
        </p:spPr>
      </p:pic>
      <p:pic>
        <p:nvPicPr>
          <p:cNvPr id="43" name="Imagen 42" descr="Forma&#10;&#10;Descripción generada automáticamente con confianza baja">
            <a:extLst>
              <a:ext uri="{FF2B5EF4-FFF2-40B4-BE49-F238E27FC236}">
                <a16:creationId xmlns:a16="http://schemas.microsoft.com/office/drawing/2014/main" id="{D5EDC2DC-67E6-6D05-C6B2-F5EB853D47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44" name="Imagen 43" descr="Forma&#10;&#10;Descripción generada automáticamente con confianza baja">
            <a:extLst>
              <a:ext uri="{FF2B5EF4-FFF2-40B4-BE49-F238E27FC236}">
                <a16:creationId xmlns:a16="http://schemas.microsoft.com/office/drawing/2014/main" id="{2ED1A67D-8700-59CA-A65A-B4E3B06C23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45" name="Imagen 44" descr="Forma&#10;&#10;Descripción generada automáticamente con confianza baja">
            <a:extLst>
              <a:ext uri="{FF2B5EF4-FFF2-40B4-BE49-F238E27FC236}">
                <a16:creationId xmlns:a16="http://schemas.microsoft.com/office/drawing/2014/main" id="{1E0D5E3F-D2B7-5291-A448-AD7048BF7E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174" y="3569678"/>
            <a:ext cx="446400" cy="44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A3B803-BE2C-19BF-E27B-F31E39CAAC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4FC278-797D-5FA4-D4A9-56C2BA29D0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56828" y="5497380"/>
            <a:ext cx="441722" cy="429816"/>
          </a:xfrm>
          <a:prstGeom prst="rect">
            <a:avLst/>
          </a:prstGeom>
        </p:spPr>
      </p:pic>
      <p:pic>
        <p:nvPicPr>
          <p:cNvPr id="54" name="Imagen 53" descr="Forma&#10;&#10;Descripción generada automáticamente con confianza baja">
            <a:extLst>
              <a:ext uri="{FF2B5EF4-FFF2-40B4-BE49-F238E27FC236}">
                <a16:creationId xmlns:a16="http://schemas.microsoft.com/office/drawing/2014/main" id="{7C041C5D-5D86-3CA2-8A59-2C6CA97422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199" y="6127801"/>
            <a:ext cx="446400" cy="446400"/>
          </a:xfrm>
          <a:prstGeom prst="rect">
            <a:avLst/>
          </a:prstGeom>
        </p:spPr>
      </p:pic>
      <p:pic>
        <p:nvPicPr>
          <p:cNvPr id="55" name="Imagen 54" descr="Forma&#10;&#10;Descripción generada automáticamente con confianza baja">
            <a:extLst>
              <a:ext uri="{FF2B5EF4-FFF2-40B4-BE49-F238E27FC236}">
                <a16:creationId xmlns:a16="http://schemas.microsoft.com/office/drawing/2014/main" id="{38EB1AF0-1458-0EF9-5EFA-3302627B81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87C92BFC-A280-CA40-0910-D8EE0800E3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93C2B1ED-4678-3A4E-FCAC-5EBA01FC31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55A22E7F-D579-5A6A-8834-C5ECCF5C97D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C7A35CC6-F8D0-CA1D-38EB-1D9E5C93D0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4840991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0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69C614D-72AF-28D7-B56F-763C0D3CD97A}"/>
              </a:ext>
            </a:extLst>
          </p:cNvPr>
          <p:cNvGrpSpPr/>
          <p:nvPr/>
        </p:nvGrpSpPr>
        <p:grpSpPr>
          <a:xfrm>
            <a:off x="7819589" y="799482"/>
            <a:ext cx="8746147" cy="5644090"/>
            <a:chOff x="9832186" y="978693"/>
            <a:chExt cx="7589036" cy="4924424"/>
          </a:xfrm>
        </p:grpSpPr>
        <p:pic>
          <p:nvPicPr>
            <p:cNvPr id="27" name="Picture 26" descr="A computer with a blank screen&#10;&#10;Description automatically generated">
              <a:extLst>
                <a:ext uri="{FF2B5EF4-FFF2-40B4-BE49-F238E27FC236}">
                  <a16:creationId xmlns:a16="http://schemas.microsoft.com/office/drawing/2014/main" id="{02BC3AF9-F66D-324A-4A53-620F78503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2186" y="978693"/>
              <a:ext cx="7589036" cy="4924424"/>
            </a:xfrm>
            <a:prstGeom prst="rect">
              <a:avLst/>
            </a:prstGeom>
          </p:spPr>
        </p:pic>
        <p:pic>
          <p:nvPicPr>
            <p:cNvPr id="50" name="Picture 49" descr="A screenshot of a phone call&#10;&#10;Description automatically generated">
              <a:extLst>
                <a:ext uri="{FF2B5EF4-FFF2-40B4-BE49-F238E27FC236}">
                  <a16:creationId xmlns:a16="http://schemas.microsoft.com/office/drawing/2014/main" id="{8652C0E0-CBC2-93F7-84BE-4CC1780AA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9803" y="1219218"/>
              <a:ext cx="6045910" cy="3636971"/>
            </a:xfrm>
            <a:prstGeom prst="rect">
              <a:avLst/>
            </a:prstGeom>
          </p:spPr>
        </p:pic>
      </p:grp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43646677-A712-47C2-BEDB-99ECDEE04BCF}"/>
              </a:ext>
            </a:extLst>
          </p:cNvPr>
          <p:cNvSpPr/>
          <p:nvPr/>
        </p:nvSpPr>
        <p:spPr>
          <a:xfrm>
            <a:off x="0" y="-6452012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49CC37-7FFD-406C-9E06-4C710F8B7EDF}"/>
              </a:ext>
            </a:extLst>
          </p:cNvPr>
          <p:cNvSpPr/>
          <p:nvPr/>
        </p:nvSpPr>
        <p:spPr>
          <a:xfrm>
            <a:off x="-691557" y="606186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B6F3CDD-D074-499B-8F20-A084ADCB7944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9AC6EB4-4EC0-4F56-B8C8-53922EEB098D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8344BEC-6739-4A6A-9563-D4102C45BF96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339D84-CB8F-4A5A-A31F-9C13618EC34C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79175A-0247-48B5-B79D-3986426EA9ED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D4678B0-1914-4F7F-8043-4F5F93D740D9}"/>
              </a:ext>
            </a:extLst>
          </p:cNvPr>
          <p:cNvSpPr/>
          <p:nvPr/>
        </p:nvSpPr>
        <p:spPr>
          <a:xfrm>
            <a:off x="793454" y="1556399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3E14063-0D46-4467-BC2E-C0ABDD0009AD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5656217-33B6-4A6D-B30F-4FF96EE86751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Marcador de contenido 4" descr="Signo de interrogación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2F895DD2-2220-43D6-99F9-56A220539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23" name="Marcador de contenido 4" descr="Signo de interrogación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1BE35428-C210-44D6-96E2-2045EAEDC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26" name="Gráfico 25" descr="Bocadillo de pensamiento con relleno sólido">
            <a:hlinkClick r:id="rId9" action="ppaction://hlinksldjump"/>
            <a:extLst>
              <a:ext uri="{FF2B5EF4-FFF2-40B4-BE49-F238E27FC236}">
                <a16:creationId xmlns:a16="http://schemas.microsoft.com/office/drawing/2014/main" id="{2099E56A-B3F0-49D4-A1F8-04068FAFB3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598" y="1636916"/>
            <a:ext cx="445658" cy="445658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F5555BC9-2768-4C1C-BFF2-50925C3D8E04}"/>
              </a:ext>
            </a:extLst>
          </p:cNvPr>
          <p:cNvSpPr/>
          <p:nvPr/>
        </p:nvSpPr>
        <p:spPr>
          <a:xfrm>
            <a:off x="-691557" y="349052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4AB5CE42-8B0C-0257-C64D-C682857135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86" y="990896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CB9481F7-1F8B-6E62-FE15-439FB24255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E2E58426-927E-9818-FAA0-ADCC41441A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4" y="1621199"/>
            <a:ext cx="446400" cy="446400"/>
          </a:xfrm>
          <a:prstGeom prst="rect">
            <a:avLst/>
          </a:prstGeom>
        </p:spPr>
      </p:pic>
      <p:pic>
        <p:nvPicPr>
          <p:cNvPr id="38" name="Imagen 37" descr="Forma&#10;&#10;Descripción generada automáticamente con confianza baja">
            <a:extLst>
              <a:ext uri="{FF2B5EF4-FFF2-40B4-BE49-F238E27FC236}">
                <a16:creationId xmlns:a16="http://schemas.microsoft.com/office/drawing/2014/main" id="{D8C0B84E-B78E-493B-405D-727ACEABFF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39" name="Imagen 38" descr="Forma&#10;&#10;Descripción generada automáticamente con confianza baja">
            <a:extLst>
              <a:ext uri="{FF2B5EF4-FFF2-40B4-BE49-F238E27FC236}">
                <a16:creationId xmlns:a16="http://schemas.microsoft.com/office/drawing/2014/main" id="{DB4FA360-74D3-C60D-7DF5-E52E15DEA7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86" y="2297923"/>
            <a:ext cx="446400" cy="44640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A0192D03-55A6-0380-9E23-283A237257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41" name="Imagen 40" descr="Forma&#10;&#10;Descripción generada automáticamente con confianza baja">
            <a:extLst>
              <a:ext uri="{FF2B5EF4-FFF2-40B4-BE49-F238E27FC236}">
                <a16:creationId xmlns:a16="http://schemas.microsoft.com/office/drawing/2014/main" id="{2FC46F8B-9ADC-4A9F-8594-63B1EF4E90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86" y="2964871"/>
            <a:ext cx="396000" cy="396000"/>
          </a:xfrm>
          <a:prstGeom prst="rect">
            <a:avLst/>
          </a:prstGeom>
        </p:spPr>
      </p:pic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515E708C-356B-C489-A7A5-B5B0AA2306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43" name="Imagen 42" descr="Forma&#10;&#10;Descripción generada automáticamente con confianza baja">
            <a:extLst>
              <a:ext uri="{FF2B5EF4-FFF2-40B4-BE49-F238E27FC236}">
                <a16:creationId xmlns:a16="http://schemas.microsoft.com/office/drawing/2014/main" id="{7C2A9AFA-6A0E-A299-8379-D011EF2E8C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57" y="3538829"/>
            <a:ext cx="446400" cy="44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2E534F-94BD-0CB1-6096-B3F3E93E30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2D984A-5F52-733F-5580-E8D1900965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50478" y="5493147"/>
            <a:ext cx="441722" cy="429816"/>
          </a:xfrm>
          <a:prstGeom prst="rect">
            <a:avLst/>
          </a:prstGeom>
        </p:spPr>
      </p:pic>
      <p:pic>
        <p:nvPicPr>
          <p:cNvPr id="48" name="Imagen 47" descr="Forma&#10;&#10;Descripción generada automáticamente con confianza baja">
            <a:extLst>
              <a:ext uri="{FF2B5EF4-FFF2-40B4-BE49-F238E27FC236}">
                <a16:creationId xmlns:a16="http://schemas.microsoft.com/office/drawing/2014/main" id="{D811A063-B018-B3E8-E5B3-F31B4D2AD9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332" y="6126662"/>
            <a:ext cx="446400" cy="446400"/>
          </a:xfrm>
          <a:prstGeom prst="rect">
            <a:avLst/>
          </a:prstGeom>
        </p:spPr>
      </p:pic>
      <p:pic>
        <p:nvPicPr>
          <p:cNvPr id="49" name="Imagen 48" descr="Forma&#10;&#10;Descripción generada automáticamente con confianza baja">
            <a:extLst>
              <a:ext uri="{FF2B5EF4-FFF2-40B4-BE49-F238E27FC236}">
                <a16:creationId xmlns:a16="http://schemas.microsoft.com/office/drawing/2014/main" id="{66EBC1C4-63DC-5E2D-CBBA-4A35A76119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5E1695-4BED-15AB-5C5C-2344D2028412}"/>
              </a:ext>
            </a:extLst>
          </p:cNvPr>
          <p:cNvSpPr txBox="1"/>
          <p:nvPr/>
        </p:nvSpPr>
        <p:spPr>
          <a:xfrm>
            <a:off x="1160991" y="758824"/>
            <a:ext cx="6424965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800" b="1" dirty="0">
                <a:latin typeface="Bahnschrift"/>
                <a:cs typeface="Calibri"/>
              </a:rPr>
              <a:t>What you requested</a:t>
            </a:r>
          </a:p>
          <a:p>
            <a:endParaRPr lang="en-US" sz="8000" dirty="0">
              <a:cs typeface="Calibri"/>
            </a:endParaRPr>
          </a:p>
          <a:p>
            <a:endParaRPr lang="en-US" sz="4400" dirty="0"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FED05D-0C47-AC41-9539-93CA6F1A31DE}"/>
              </a:ext>
            </a:extLst>
          </p:cNvPr>
          <p:cNvSpPr txBox="1"/>
          <p:nvPr/>
        </p:nvSpPr>
        <p:spPr>
          <a:xfrm>
            <a:off x="1827327" y="1854964"/>
            <a:ext cx="5758160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>
                <a:cs typeface="Calibri"/>
              </a:rPr>
              <a:t>Agent insights to supervisors</a:t>
            </a:r>
          </a:p>
          <a:p>
            <a:pPr algn="r"/>
            <a:r>
              <a:rPr lang="en-US" sz="1600">
                <a:cs typeface="Calibri"/>
              </a:rPr>
              <a:t>Enabling supervisors to gain detailed info unto agent performance</a:t>
            </a:r>
          </a:p>
          <a:p>
            <a:pPr algn="r"/>
            <a:endParaRPr lang="en-US" sz="2000">
              <a:cs typeface="Calibri"/>
            </a:endParaRPr>
          </a:p>
          <a:p>
            <a:pPr algn="r"/>
            <a:r>
              <a:rPr lang="en-US" sz="2000">
                <a:cs typeface="Calibri"/>
              </a:rPr>
              <a:t>Responsive web application</a:t>
            </a:r>
          </a:p>
          <a:p>
            <a:pPr algn="r"/>
            <a:r>
              <a:rPr lang="en-US" sz="1600">
                <a:cs typeface="Calibri"/>
              </a:rPr>
              <a:t>To ensure the apps work seamlessly across all devices</a:t>
            </a:r>
          </a:p>
          <a:p>
            <a:pPr algn="r"/>
            <a:endParaRPr lang="en-US" sz="2000">
              <a:cs typeface="Calibri"/>
            </a:endParaRPr>
          </a:p>
          <a:p>
            <a:pPr algn="r"/>
            <a:r>
              <a:rPr lang="en-US" sz="2000">
                <a:cs typeface="Calibri"/>
              </a:rPr>
              <a:t>Real-time metrics</a:t>
            </a:r>
          </a:p>
          <a:p>
            <a:pPr algn="r"/>
            <a:r>
              <a:rPr lang="en-US" sz="1600">
                <a:cs typeface="Calibri"/>
              </a:rPr>
              <a:t>Providing real-time performance metrics</a:t>
            </a:r>
          </a:p>
          <a:p>
            <a:pPr algn="r"/>
            <a:endParaRPr lang="en-US" sz="2000">
              <a:cs typeface="Calibri"/>
            </a:endParaRPr>
          </a:p>
          <a:p>
            <a:pPr algn="r"/>
            <a:r>
              <a:rPr lang="en-US" sz="2000">
                <a:cs typeface="Calibri"/>
              </a:rPr>
              <a:t>Sentiment Analysis</a:t>
            </a:r>
          </a:p>
          <a:p>
            <a:pPr algn="r"/>
            <a:r>
              <a:rPr lang="en-US" sz="1600">
                <a:cs typeface="Calibri"/>
              </a:rPr>
              <a:t>To provide valuable insights</a:t>
            </a:r>
          </a:p>
          <a:p>
            <a:pPr algn="r"/>
            <a:endParaRPr lang="en-US" sz="1600">
              <a:cs typeface="Calibri"/>
            </a:endParaRPr>
          </a:p>
          <a:p>
            <a:pPr algn="r"/>
            <a:r>
              <a:rPr lang="en-US" sz="2000">
                <a:cs typeface="Calibri"/>
              </a:rPr>
              <a:t>Performance-based suggestions</a:t>
            </a:r>
          </a:p>
          <a:p>
            <a:pPr algn="r"/>
            <a:r>
              <a:rPr lang="en-US" sz="1600">
                <a:cs typeface="Calibri"/>
              </a:rPr>
              <a:t>To enhance service quality </a:t>
            </a:r>
          </a:p>
          <a:p>
            <a:pPr algn="r"/>
            <a:endParaRPr lang="en-US" sz="2000"/>
          </a:p>
          <a:p>
            <a:pPr algn="r"/>
            <a:endParaRPr lang="en-US" sz="2000">
              <a:cs typeface="Calibri"/>
            </a:endParaRPr>
          </a:p>
          <a:p>
            <a:pPr algn="r"/>
            <a:endParaRPr lang="en-US">
              <a:cs typeface="Calibri"/>
            </a:endParaRPr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9B2F89D0-881D-76D2-E24F-F84996B897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8CC9DC7F-4A3A-7A9E-60C9-2BF9397929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F9D865B0-3900-3BCE-2BFE-F5459414539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888EA293-A2A3-78EE-CCD6-F53EE7E2E03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4828719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69C614D-72AF-28D7-B56F-763C0D3CD97A}"/>
              </a:ext>
            </a:extLst>
          </p:cNvPr>
          <p:cNvGrpSpPr/>
          <p:nvPr/>
        </p:nvGrpSpPr>
        <p:grpSpPr>
          <a:xfrm>
            <a:off x="-3654449" y="767984"/>
            <a:ext cx="8746147" cy="5644090"/>
            <a:chOff x="9832186" y="978693"/>
            <a:chExt cx="7589036" cy="4924424"/>
          </a:xfrm>
        </p:grpSpPr>
        <p:pic>
          <p:nvPicPr>
            <p:cNvPr id="27" name="Picture 26" descr="A computer with a blank screen&#10;&#10;Description automatically generated">
              <a:extLst>
                <a:ext uri="{FF2B5EF4-FFF2-40B4-BE49-F238E27FC236}">
                  <a16:creationId xmlns:a16="http://schemas.microsoft.com/office/drawing/2014/main" id="{02BC3AF9-F66D-324A-4A53-620F78503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2186" y="978693"/>
              <a:ext cx="7589036" cy="4924424"/>
            </a:xfrm>
            <a:prstGeom prst="rect">
              <a:avLst/>
            </a:prstGeom>
          </p:spPr>
        </p:pic>
        <p:pic>
          <p:nvPicPr>
            <p:cNvPr id="50" name="Picture 49" descr="A screenshot of a phone call&#10;&#10;Description automatically generated">
              <a:extLst>
                <a:ext uri="{FF2B5EF4-FFF2-40B4-BE49-F238E27FC236}">
                  <a16:creationId xmlns:a16="http://schemas.microsoft.com/office/drawing/2014/main" id="{8652C0E0-CBC2-93F7-84BE-4CC1780AA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9803" y="1219218"/>
              <a:ext cx="6045910" cy="3636971"/>
            </a:xfrm>
            <a:prstGeom prst="rect">
              <a:avLst/>
            </a:prstGeom>
          </p:spPr>
        </p:pic>
      </p:grpSp>
      <p:sp>
        <p:nvSpPr>
          <p:cNvPr id="5" name="Elipse 4">
            <a:extLst>
              <a:ext uri="{FF2B5EF4-FFF2-40B4-BE49-F238E27FC236}">
                <a16:creationId xmlns:a16="http://schemas.microsoft.com/office/drawing/2014/main" id="{C549CC37-7FFD-406C-9E06-4C710F8B7EDF}"/>
              </a:ext>
            </a:extLst>
          </p:cNvPr>
          <p:cNvSpPr/>
          <p:nvPr/>
        </p:nvSpPr>
        <p:spPr>
          <a:xfrm>
            <a:off x="-691557" y="606186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B6F3CDD-D074-499B-8F20-A084ADCB7944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9AC6EB4-4EC0-4F56-B8C8-53922EEB098D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8344BEC-6739-4A6A-9563-D4102C45BF96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43646677-A712-47C2-BEDB-99ECDEE04BCF}"/>
              </a:ext>
            </a:extLst>
          </p:cNvPr>
          <p:cNvSpPr/>
          <p:nvPr/>
        </p:nvSpPr>
        <p:spPr>
          <a:xfrm>
            <a:off x="0" y="-6452012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339D84-CB8F-4A5A-A31F-9C13618EC34C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79175A-0247-48B5-B79D-3986426EA9ED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3E14063-0D46-4467-BC2E-C0ABDD0009AD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5656217-33B6-4A6D-B30F-4FF96EE86751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D4678B0-1914-4F7F-8043-4F5F93D740D9}"/>
              </a:ext>
            </a:extLst>
          </p:cNvPr>
          <p:cNvSpPr/>
          <p:nvPr/>
        </p:nvSpPr>
        <p:spPr>
          <a:xfrm>
            <a:off x="793454" y="1556399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Marcador de contenido 4" descr="Signo de interrogación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2F895DD2-2220-43D6-99F9-56A220539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26" name="Gráfico 25" descr="Bocadillo de pensamiento con relleno sólido">
            <a:hlinkClick r:id="rId7" action="ppaction://hlinksldjump"/>
            <a:extLst>
              <a:ext uri="{FF2B5EF4-FFF2-40B4-BE49-F238E27FC236}">
                <a16:creationId xmlns:a16="http://schemas.microsoft.com/office/drawing/2014/main" id="{2099E56A-B3F0-49D4-A1F8-04068FAFB3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598" y="1636916"/>
            <a:ext cx="445658" cy="445658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F5555BC9-2768-4C1C-BFF2-50925C3D8E04}"/>
              </a:ext>
            </a:extLst>
          </p:cNvPr>
          <p:cNvSpPr/>
          <p:nvPr/>
        </p:nvSpPr>
        <p:spPr>
          <a:xfrm>
            <a:off x="-691557" y="349052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3" name="Marcador de contenido 4" descr="Signo de interrogación con relleno sólido">
            <a:hlinkClick r:id="rId4" action="ppaction://hlinksldjump"/>
            <a:extLst>
              <a:ext uri="{FF2B5EF4-FFF2-40B4-BE49-F238E27FC236}">
                <a16:creationId xmlns:a16="http://schemas.microsoft.com/office/drawing/2014/main" id="{1BE35428-C210-44D6-96E2-2045EAEDCD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4AB5CE42-8B0C-0257-C64D-C682857135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86" y="990896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9" name="Imagen 38" descr="Forma&#10;&#10;Descripción generada automáticamente con confianza baja">
            <a:extLst>
              <a:ext uri="{FF2B5EF4-FFF2-40B4-BE49-F238E27FC236}">
                <a16:creationId xmlns:a16="http://schemas.microsoft.com/office/drawing/2014/main" id="{DB4FA360-74D3-C60D-7DF5-E52E15DEA7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86" y="2297923"/>
            <a:ext cx="446400" cy="446400"/>
          </a:xfrm>
          <a:prstGeom prst="rect">
            <a:avLst/>
          </a:prstGeom>
        </p:spPr>
      </p:pic>
      <p:pic>
        <p:nvPicPr>
          <p:cNvPr id="41" name="Imagen 40" descr="Forma&#10;&#10;Descripción generada automáticamente con confianza baja">
            <a:extLst>
              <a:ext uri="{FF2B5EF4-FFF2-40B4-BE49-F238E27FC236}">
                <a16:creationId xmlns:a16="http://schemas.microsoft.com/office/drawing/2014/main" id="{2FC46F8B-9ADC-4A9F-8594-63B1EF4E9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86" y="2964871"/>
            <a:ext cx="396000" cy="396000"/>
          </a:xfrm>
          <a:prstGeom prst="rect">
            <a:avLst/>
          </a:prstGeom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CB9481F7-1F8B-6E62-FE15-439FB24255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E2E58426-927E-9818-FAA0-ADCC41441A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4" y="1621199"/>
            <a:ext cx="446400" cy="446400"/>
          </a:xfrm>
          <a:prstGeom prst="rect">
            <a:avLst/>
          </a:prstGeom>
        </p:spPr>
      </p:pic>
      <p:pic>
        <p:nvPicPr>
          <p:cNvPr id="38" name="Imagen 37" descr="Forma&#10;&#10;Descripción generada automáticamente con confianza baja">
            <a:extLst>
              <a:ext uri="{FF2B5EF4-FFF2-40B4-BE49-F238E27FC236}">
                <a16:creationId xmlns:a16="http://schemas.microsoft.com/office/drawing/2014/main" id="{D8C0B84E-B78E-493B-405D-727ACEABFF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43" name="Imagen 42" descr="Forma&#10;&#10;Descripción generada automáticamente con confianza baja">
            <a:extLst>
              <a:ext uri="{FF2B5EF4-FFF2-40B4-BE49-F238E27FC236}">
                <a16:creationId xmlns:a16="http://schemas.microsoft.com/office/drawing/2014/main" id="{7C2A9AFA-6A0E-A299-8379-D011EF2E8C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57" y="3538829"/>
            <a:ext cx="446400" cy="44640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A0192D03-55A6-0380-9E23-283A237257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515E708C-356B-C489-A7A5-B5B0AA2306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2D984A-5F52-733F-5580-E8D1900965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50478" y="5493147"/>
            <a:ext cx="441722" cy="429816"/>
          </a:xfrm>
          <a:prstGeom prst="rect">
            <a:avLst/>
          </a:prstGeom>
        </p:spPr>
      </p:pic>
      <p:pic>
        <p:nvPicPr>
          <p:cNvPr id="48" name="Imagen 47" descr="Forma&#10;&#10;Descripción generada automáticamente con confianza baja">
            <a:extLst>
              <a:ext uri="{FF2B5EF4-FFF2-40B4-BE49-F238E27FC236}">
                <a16:creationId xmlns:a16="http://schemas.microsoft.com/office/drawing/2014/main" id="{D811A063-B018-B3E8-E5B3-F31B4D2AD9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332" y="6126662"/>
            <a:ext cx="446400" cy="44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2E534F-94BD-0CB1-6096-B3F3E93E30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49" name="Imagen 48" descr="Forma&#10;&#10;Descripción generada automáticamente con confianza baja">
            <a:extLst>
              <a:ext uri="{FF2B5EF4-FFF2-40B4-BE49-F238E27FC236}">
                <a16:creationId xmlns:a16="http://schemas.microsoft.com/office/drawing/2014/main" id="{66EBC1C4-63DC-5E2D-CBBA-4A35A76119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6F456-A4D4-E3BD-615A-1C1B6297992A}"/>
              </a:ext>
            </a:extLst>
          </p:cNvPr>
          <p:cNvSpPr txBox="1"/>
          <p:nvPr/>
        </p:nvSpPr>
        <p:spPr>
          <a:xfrm>
            <a:off x="5495925" y="771525"/>
            <a:ext cx="5715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Bahnschrift"/>
              </a:rPr>
              <a:t>Our extra touch 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CC740-D3AD-898E-3F54-0E46295C1282}"/>
              </a:ext>
            </a:extLst>
          </p:cNvPr>
          <p:cNvSpPr txBox="1"/>
          <p:nvPr/>
        </p:nvSpPr>
        <p:spPr>
          <a:xfrm>
            <a:off x="5495925" y="1857375"/>
            <a:ext cx="63246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Segoe UI"/>
              </a:rPr>
              <a:t>Personalized IVR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Implementing a personalized IVR and maintaining detailed client interaction history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cs typeface="Segoe UI"/>
              </a:rPr>
              <a:t>​</a:t>
            </a:r>
          </a:p>
          <a:p>
            <a:r>
              <a:rPr lang="en-US" sz="2000" dirty="0">
                <a:solidFill>
                  <a:schemeClr val="bg1"/>
                </a:solidFill>
                <a:cs typeface="Segoe UI"/>
              </a:rPr>
              <a:t>Two applications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Two specialized apps to meet diverse operational needs and improve overall functionality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cs typeface="Segoe UI"/>
              </a:rPr>
              <a:t>​</a:t>
            </a:r>
          </a:p>
          <a:p>
            <a:r>
              <a:rPr lang="en-US" sz="2000" dirty="0">
                <a:solidFill>
                  <a:schemeClr val="bg1"/>
                </a:solidFill>
                <a:cs typeface="Segoe UI"/>
              </a:rPr>
              <a:t>Real time interactions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Providing real-time transcription of client interactions enabling quick reference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cs typeface="Segoe UI"/>
              </a:rPr>
              <a:t>​</a:t>
            </a:r>
          </a:p>
          <a:p>
            <a:r>
              <a:rPr lang="en-US" sz="2000" dirty="0">
                <a:solidFill>
                  <a:schemeClr val="bg1"/>
                </a:solidFill>
                <a:cs typeface="Segoe UI"/>
              </a:rPr>
              <a:t>Client history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Forecasting future service demands based on historical data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73B653D2-3FB8-7569-24E3-066C24ACD9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7B849C4B-27A9-6A73-8672-3C60220664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88928DBC-8007-4722-9895-AB6E717F05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baja">
            <a:extLst>
              <a:ext uri="{FF2B5EF4-FFF2-40B4-BE49-F238E27FC236}">
                <a16:creationId xmlns:a16="http://schemas.microsoft.com/office/drawing/2014/main" id="{B529BBB7-2F33-31A6-C7B4-788D568B2F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427" y="4844320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329C1683-9BF1-4789-B204-D10A94E42771}"/>
              </a:ext>
            </a:extLst>
          </p:cNvPr>
          <p:cNvSpPr/>
          <p:nvPr/>
        </p:nvSpPr>
        <p:spPr>
          <a:xfrm>
            <a:off x="0" y="-5791229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2EF64D0-92F1-4422-B5FC-58861FDFC318}"/>
              </a:ext>
            </a:extLst>
          </p:cNvPr>
          <p:cNvSpPr/>
          <p:nvPr/>
        </p:nvSpPr>
        <p:spPr>
          <a:xfrm>
            <a:off x="-691557" y="606186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69B6106-4EA6-4119-A271-9C428F70DD01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0A9CAB1-F6BF-46F0-9A2A-E02427DF5B4B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6007E0-9E52-4D41-A7CC-D48250503282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25572EC-BB95-4129-9707-459047B5F0A6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4C2294F-6F32-4EA7-BB62-A81814DB073D}"/>
              </a:ext>
            </a:extLst>
          </p:cNvPr>
          <p:cNvSpPr/>
          <p:nvPr/>
        </p:nvSpPr>
        <p:spPr>
          <a:xfrm>
            <a:off x="793454" y="2233123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6A6AFC7-08A5-41FF-B43B-E4F21901BD84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A97A81B-AC1D-4CED-B40C-DE307494C46E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D178677-4EE2-4738-9437-BB021CF1D954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10184694-6653-4AC9-9802-8552B952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23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6EE370E6-2CF2-4DC3-B277-58CBF86A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27" name="Gráfico 26" descr="Templo griego con relleno sólido">
            <a:hlinkClick r:id="rId7" action="ppaction://hlinksldjump"/>
            <a:extLst>
              <a:ext uri="{FF2B5EF4-FFF2-40B4-BE49-F238E27FC236}">
                <a16:creationId xmlns:a16="http://schemas.microsoft.com/office/drawing/2014/main" id="{973242A3-E281-4C7B-9C2E-673B3FA5B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598" y="2278471"/>
            <a:ext cx="445658" cy="445658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65A2E513-6851-4926-BD7F-EA68398E8809}"/>
              </a:ext>
            </a:extLst>
          </p:cNvPr>
          <p:cNvSpPr/>
          <p:nvPr/>
        </p:nvSpPr>
        <p:spPr>
          <a:xfrm>
            <a:off x="-691557" y="349052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AutoShape 8">
            <a:extLst>
              <a:ext uri="{FF2B5EF4-FFF2-40B4-BE49-F238E27FC236}">
                <a16:creationId xmlns:a16="http://schemas.microsoft.com/office/drawing/2014/main" id="{7C86BA87-363D-4D54-AA64-4DE7C9CA1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37585" y="37499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7C65914A-9FA9-D741-B010-FDD1C1E55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990896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B94A5658-CED4-D286-F008-0955C17BF9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E40180C6-1F4C-1675-4F75-D239EA5F38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37" name="Imagen 36" descr="Forma&#10;&#10;Descripción generada automáticamente con confianza baja">
            <a:extLst>
              <a:ext uri="{FF2B5EF4-FFF2-40B4-BE49-F238E27FC236}">
                <a16:creationId xmlns:a16="http://schemas.microsoft.com/office/drawing/2014/main" id="{C915F093-5BCE-8A5E-7642-9CD0DE1EDD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57" y="1621199"/>
            <a:ext cx="446400" cy="446400"/>
          </a:xfrm>
          <a:prstGeom prst="rect">
            <a:avLst/>
          </a:prstGeom>
        </p:spPr>
      </p:pic>
      <p:pic>
        <p:nvPicPr>
          <p:cNvPr id="38" name="Imagen 37" descr="Forma&#10;&#10;Descripción generada automáticamente con confianza baja">
            <a:extLst>
              <a:ext uri="{FF2B5EF4-FFF2-40B4-BE49-F238E27FC236}">
                <a16:creationId xmlns:a16="http://schemas.microsoft.com/office/drawing/2014/main" id="{997CF507-EE25-55A2-CD81-FA3255F6CE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4" y="2278471"/>
            <a:ext cx="446400" cy="44640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189E1233-9B95-02EC-714A-353AA99B4A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757" y="2944855"/>
            <a:ext cx="396000" cy="396000"/>
          </a:xfrm>
          <a:prstGeom prst="rect">
            <a:avLst/>
          </a:prstGeom>
        </p:spPr>
      </p:pic>
      <p:pic>
        <p:nvPicPr>
          <p:cNvPr id="41" name="Imagen 40" descr="Forma&#10;&#10;Descripción generada automáticamente con confianza baja">
            <a:extLst>
              <a:ext uri="{FF2B5EF4-FFF2-40B4-BE49-F238E27FC236}">
                <a16:creationId xmlns:a16="http://schemas.microsoft.com/office/drawing/2014/main" id="{1B27BB99-6AFE-6199-8C69-5AEC8BE780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43" name="Imagen 42" descr="Forma&#10;&#10;Descripción generada automáticamente con confianza baja">
            <a:extLst>
              <a:ext uri="{FF2B5EF4-FFF2-40B4-BE49-F238E27FC236}">
                <a16:creationId xmlns:a16="http://schemas.microsoft.com/office/drawing/2014/main" id="{413096B8-0A0B-471B-9F0B-1D2472BDD3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44" name="Imagen 43" descr="Forma&#10;&#10;Descripción generada automáticamente con confianza baja">
            <a:extLst>
              <a:ext uri="{FF2B5EF4-FFF2-40B4-BE49-F238E27FC236}">
                <a16:creationId xmlns:a16="http://schemas.microsoft.com/office/drawing/2014/main" id="{CA5D884D-A3F4-2CA3-FC99-2730C463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106" y="3555321"/>
            <a:ext cx="446400" cy="44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46D92A-1799-FD86-D10D-9A48BCE17A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F7B94C-73B9-3818-C55A-093E256D69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18274" y="5491333"/>
            <a:ext cx="441722" cy="429816"/>
          </a:xfrm>
          <a:prstGeom prst="rect">
            <a:avLst/>
          </a:prstGeom>
        </p:spPr>
      </p:pic>
      <p:pic>
        <p:nvPicPr>
          <p:cNvPr id="49" name="Imagen 48" descr="Forma&#10;&#10;Descripción generada automáticamente con confianza baja">
            <a:extLst>
              <a:ext uri="{FF2B5EF4-FFF2-40B4-BE49-F238E27FC236}">
                <a16:creationId xmlns:a16="http://schemas.microsoft.com/office/drawing/2014/main" id="{68DB6FBD-17F4-8C4D-C082-F2D8CC8D47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57" y="6126662"/>
            <a:ext cx="446400" cy="446400"/>
          </a:xfrm>
          <a:prstGeom prst="rect">
            <a:avLst/>
          </a:prstGeom>
        </p:spPr>
      </p:pic>
      <p:pic>
        <p:nvPicPr>
          <p:cNvPr id="50" name="Imagen 49" descr="Forma&#10;&#10;Descripción generada automáticamente con confianza baja">
            <a:extLst>
              <a:ext uri="{FF2B5EF4-FFF2-40B4-BE49-F238E27FC236}">
                <a16:creationId xmlns:a16="http://schemas.microsoft.com/office/drawing/2014/main" id="{5A3C6E67-7BA2-D226-C178-F052CBC5B7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pic>
        <p:nvPicPr>
          <p:cNvPr id="61" name="Imagen 60" descr="Icono&#10;&#10;Descripción generada automáticamente">
            <a:extLst>
              <a:ext uri="{FF2B5EF4-FFF2-40B4-BE49-F238E27FC236}">
                <a16:creationId xmlns:a16="http://schemas.microsoft.com/office/drawing/2014/main" id="{7A781E9D-5F2F-6353-AAEF-C938F2FD89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233" y="2355461"/>
            <a:ext cx="1080000" cy="108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5" name="Imagen 64" descr="Icono&#10;&#10;Descripción generada automáticamente">
            <a:extLst>
              <a:ext uri="{FF2B5EF4-FFF2-40B4-BE49-F238E27FC236}">
                <a16:creationId xmlns:a16="http://schemas.microsoft.com/office/drawing/2014/main" id="{420DACFF-4720-7B90-10C8-18FF9DD19A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108" y="2358710"/>
            <a:ext cx="1080000" cy="108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7" name="Imagen 66" descr="Icono&#10;&#10;Descripción generada automáticamente">
            <a:extLst>
              <a:ext uri="{FF2B5EF4-FFF2-40B4-BE49-F238E27FC236}">
                <a16:creationId xmlns:a16="http://schemas.microsoft.com/office/drawing/2014/main" id="{AF6D6F54-5B8F-00F5-8745-CC9C040273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35" y="2362990"/>
            <a:ext cx="1080000" cy="108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Imagen 68" descr="Icono&#10;&#10;Descripción generada automáticamente">
            <a:extLst>
              <a:ext uri="{FF2B5EF4-FFF2-40B4-BE49-F238E27FC236}">
                <a16:creationId xmlns:a16="http://schemas.microsoft.com/office/drawing/2014/main" id="{8A7CA9D2-F17E-15EF-AC42-7149051160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59" y="2342080"/>
            <a:ext cx="1080000" cy="108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3" name="Imagen 72" descr="Icono&#10;&#10;Descripción generada automáticamente">
            <a:extLst>
              <a:ext uri="{FF2B5EF4-FFF2-40B4-BE49-F238E27FC236}">
                <a16:creationId xmlns:a16="http://schemas.microsoft.com/office/drawing/2014/main" id="{B5D64AE3-C2AD-BB33-43F4-3E1DC82F7E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35" y="4611655"/>
            <a:ext cx="1080000" cy="108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5" name="Imagen 74" descr="Icono&#10;&#10;Descripción generada automáticamente">
            <a:extLst>
              <a:ext uri="{FF2B5EF4-FFF2-40B4-BE49-F238E27FC236}">
                <a16:creationId xmlns:a16="http://schemas.microsoft.com/office/drawing/2014/main" id="{1489CA04-F500-2D96-3F0B-8E0249AFAD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746" y="4571119"/>
            <a:ext cx="1080000" cy="108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9" name="Imagen 78" descr="Icono&#10;&#10;Descripción generada automáticamente">
            <a:extLst>
              <a:ext uri="{FF2B5EF4-FFF2-40B4-BE49-F238E27FC236}">
                <a16:creationId xmlns:a16="http://schemas.microsoft.com/office/drawing/2014/main" id="{56B0EE98-EADF-C4B9-E366-F30124F1704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76" y="4611655"/>
            <a:ext cx="1080000" cy="108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Imagen 80" descr="Icono&#10;&#10;Descripción generada automáticamente">
            <a:extLst>
              <a:ext uri="{FF2B5EF4-FFF2-40B4-BE49-F238E27FC236}">
                <a16:creationId xmlns:a16="http://schemas.microsoft.com/office/drawing/2014/main" id="{021559A4-D9DA-9417-7CEC-D6888F5A4D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30" y="4518917"/>
            <a:ext cx="1080000" cy="108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6871FB-99D8-9006-5494-4C12AEDEC720}"/>
              </a:ext>
            </a:extLst>
          </p:cNvPr>
          <p:cNvSpPr txBox="1"/>
          <p:nvPr/>
        </p:nvSpPr>
        <p:spPr>
          <a:xfrm>
            <a:off x="2391980" y="3593939"/>
            <a:ext cx="975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Lambda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D33D0-1C00-C108-6CA5-941AEF1A50D0}"/>
              </a:ext>
            </a:extLst>
          </p:cNvPr>
          <p:cNvSpPr txBox="1"/>
          <p:nvPr/>
        </p:nvSpPr>
        <p:spPr>
          <a:xfrm>
            <a:off x="5193486" y="3556771"/>
            <a:ext cx="598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F32457-6FD2-0461-548B-994AD1E10C63}"/>
              </a:ext>
            </a:extLst>
          </p:cNvPr>
          <p:cNvSpPr txBox="1"/>
          <p:nvPr/>
        </p:nvSpPr>
        <p:spPr>
          <a:xfrm>
            <a:off x="2616767" y="5691655"/>
            <a:ext cx="5261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Lex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D89AC6-C144-D7EF-10F0-37F1311900B3}"/>
              </a:ext>
            </a:extLst>
          </p:cNvPr>
          <p:cNvSpPr txBox="1"/>
          <p:nvPr/>
        </p:nvSpPr>
        <p:spPr>
          <a:xfrm>
            <a:off x="5179892" y="5806191"/>
            <a:ext cx="609600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RDS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0C6F55-AE35-6B0A-3026-41D368FECD59}"/>
              </a:ext>
            </a:extLst>
          </p:cNvPr>
          <p:cNvSpPr txBox="1"/>
          <p:nvPr/>
        </p:nvSpPr>
        <p:spPr>
          <a:xfrm>
            <a:off x="7386849" y="3516008"/>
            <a:ext cx="1504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IAM / Cognito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E6E4B-F51C-9153-0087-F7BA9C211907}"/>
              </a:ext>
            </a:extLst>
          </p:cNvPr>
          <p:cNvSpPr txBox="1"/>
          <p:nvPr/>
        </p:nvSpPr>
        <p:spPr>
          <a:xfrm>
            <a:off x="10273253" y="3484347"/>
            <a:ext cx="975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ChatBot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203674-5499-4C04-D5AB-3F8734AF650B}"/>
              </a:ext>
            </a:extLst>
          </p:cNvPr>
          <p:cNvSpPr txBox="1"/>
          <p:nvPr/>
        </p:nvSpPr>
        <p:spPr>
          <a:xfrm>
            <a:off x="7370755" y="5723318"/>
            <a:ext cx="1352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Cloudwatch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98956B-FB87-D9A2-9D5D-697DC034A89E}"/>
              </a:ext>
            </a:extLst>
          </p:cNvPr>
          <p:cNvSpPr txBox="1"/>
          <p:nvPr/>
        </p:nvSpPr>
        <p:spPr>
          <a:xfrm>
            <a:off x="10288921" y="5688680"/>
            <a:ext cx="1009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Connect</a:t>
            </a:r>
            <a:endParaRPr lang="en-US" dirty="0"/>
          </a:p>
        </p:txBody>
      </p:sp>
      <p:pic>
        <p:nvPicPr>
          <p:cNvPr id="1026" name="Picture 2" descr="El logotipo de Amazon busca transmitir que la tienda tiene todo lo que tú  necesitas de la “a” a la “z” - Universidad Autónoma de Tamaulipas">
            <a:extLst>
              <a:ext uri="{FF2B5EF4-FFF2-40B4-BE49-F238E27FC236}">
                <a16:creationId xmlns:a16="http://schemas.microsoft.com/office/drawing/2014/main" id="{AE1CB0CC-C282-4349-6592-0E8B3268A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32662" r="8691" b="21804"/>
          <a:stretch/>
        </p:blipFill>
        <p:spPr bwMode="auto">
          <a:xfrm>
            <a:off x="5049806" y="493342"/>
            <a:ext cx="3436969" cy="106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A7CD8439-F679-6EA2-3C3C-B0B44F2050C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1D5C7C65-57A7-CE18-DBE3-43EEF40926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F101976D-D2AA-BFB3-DEAF-0412DC09C1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20" name="Imagen 19" descr="Forma&#10;&#10;Descripción generada automáticamente con confianza baja">
            <a:extLst>
              <a:ext uri="{FF2B5EF4-FFF2-40B4-BE49-F238E27FC236}">
                <a16:creationId xmlns:a16="http://schemas.microsoft.com/office/drawing/2014/main" id="{89A85D0B-A18A-4FE2-3D06-0D30B0F1B6D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4835717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14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  <p:bldP spid="28" grpId="0"/>
      <p:bldP spid="29" grpId="0"/>
      <p:bldP spid="30" grpId="0"/>
      <p:bldP spid="31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6ECE98BB-D94B-4BE8-9F60-479D056116D9}"/>
              </a:ext>
            </a:extLst>
          </p:cNvPr>
          <p:cNvSpPr/>
          <p:nvPr/>
        </p:nvSpPr>
        <p:spPr>
          <a:xfrm>
            <a:off x="0" y="-5144985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7D0E115-A478-4AED-83B5-B47FFED56797}"/>
              </a:ext>
            </a:extLst>
          </p:cNvPr>
          <p:cNvSpPr/>
          <p:nvPr/>
        </p:nvSpPr>
        <p:spPr>
          <a:xfrm>
            <a:off x="-691557" y="606186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CDB5DFF-3584-4FBA-B2F9-08C51A50B459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E11F7F2-F987-499B-8063-29F1C9325989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3F8B3FE-A0F7-4624-9BC4-5F15EA062841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4EC6525-92FC-4CF4-ABE9-054DCDA18156}"/>
              </a:ext>
            </a:extLst>
          </p:cNvPr>
          <p:cNvSpPr/>
          <p:nvPr/>
        </p:nvSpPr>
        <p:spPr>
          <a:xfrm>
            <a:off x="793454" y="2875423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18171A9-CD98-4D38-829D-02204904BDBC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A5FAA3A-1239-4F72-AB7F-558CDF5A5BAA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6FE5313-5928-4B39-BB21-7410FBB47218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F652ADB-4B81-43FD-9C8E-00568ED2815A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53B5C458-2D6F-481C-BAC6-33BEA26AF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23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2FC44174-E0C9-489B-935A-00D9A08D7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28" name="Gráfico 27" descr="Dinero contorno">
            <a:hlinkClick r:id="rId7" action="ppaction://hlinksldjump"/>
            <a:extLst>
              <a:ext uri="{FF2B5EF4-FFF2-40B4-BE49-F238E27FC236}">
                <a16:creationId xmlns:a16="http://schemas.microsoft.com/office/drawing/2014/main" id="{1CFABA83-8B9A-4CFB-8544-67475856E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598" y="2920026"/>
            <a:ext cx="445658" cy="445658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934F01A7-1059-4218-85F3-E3B15175C9EC}"/>
              </a:ext>
            </a:extLst>
          </p:cNvPr>
          <p:cNvSpPr/>
          <p:nvPr/>
        </p:nvSpPr>
        <p:spPr>
          <a:xfrm>
            <a:off x="-691557" y="349052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96E0D5A2-7A5A-1139-C973-F49957CDB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990896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6" name="Imagen 35" descr="Forma&#10;&#10;Descripción generada automáticamente con confianza baja">
            <a:extLst>
              <a:ext uri="{FF2B5EF4-FFF2-40B4-BE49-F238E27FC236}">
                <a16:creationId xmlns:a16="http://schemas.microsoft.com/office/drawing/2014/main" id="{44FAB9BB-2DF4-0B1B-97E6-9729CC4C42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39" name="Imagen 38" descr="Forma&#10;&#10;Descripción generada automáticamente con confianza baja">
            <a:extLst>
              <a:ext uri="{FF2B5EF4-FFF2-40B4-BE49-F238E27FC236}">
                <a16:creationId xmlns:a16="http://schemas.microsoft.com/office/drawing/2014/main" id="{2C819518-F3F8-7935-BD09-FA819DC1C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40" name="Imagen 39" descr="Forma&#10;&#10;Descripción generada automáticamente con confianza baja">
            <a:extLst>
              <a:ext uri="{FF2B5EF4-FFF2-40B4-BE49-F238E27FC236}">
                <a16:creationId xmlns:a16="http://schemas.microsoft.com/office/drawing/2014/main" id="{3297AB34-C623-94AB-E9F3-89DE381EE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1619595"/>
            <a:ext cx="446400" cy="446400"/>
          </a:xfrm>
          <a:prstGeom prst="rect">
            <a:avLst/>
          </a:prstGeom>
        </p:spPr>
      </p:pic>
      <p:pic>
        <p:nvPicPr>
          <p:cNvPr id="41" name="Imagen 40" descr="Forma&#10;&#10;Descripción generada automáticamente con confianza baja">
            <a:extLst>
              <a:ext uri="{FF2B5EF4-FFF2-40B4-BE49-F238E27FC236}">
                <a16:creationId xmlns:a16="http://schemas.microsoft.com/office/drawing/2014/main" id="{A13C6F92-F402-61F8-4491-2039D3D9CA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42" name="Imagen 41" descr="Forma&#10;&#10;Descripción generada automáticamente con confianza baja">
            <a:extLst>
              <a:ext uri="{FF2B5EF4-FFF2-40B4-BE49-F238E27FC236}">
                <a16:creationId xmlns:a16="http://schemas.microsoft.com/office/drawing/2014/main" id="{8F231669-F5A9-21BB-6725-5FDABA3BC9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2297923"/>
            <a:ext cx="446400" cy="446400"/>
          </a:xfrm>
          <a:prstGeom prst="rect">
            <a:avLst/>
          </a:prstGeom>
        </p:spPr>
      </p:pic>
      <p:pic>
        <p:nvPicPr>
          <p:cNvPr id="43" name="Imagen 42" descr="Forma&#10;&#10;Descripción generada automáticamente con confianza baja">
            <a:extLst>
              <a:ext uri="{FF2B5EF4-FFF2-40B4-BE49-F238E27FC236}">
                <a16:creationId xmlns:a16="http://schemas.microsoft.com/office/drawing/2014/main" id="{59E75CDB-8425-D190-E80C-1165A180F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4" y="2944855"/>
            <a:ext cx="396000" cy="396000"/>
          </a:xfrm>
          <a:prstGeom prst="rect">
            <a:avLst/>
          </a:prstGeom>
        </p:spPr>
      </p:pic>
      <p:pic>
        <p:nvPicPr>
          <p:cNvPr id="44" name="Imagen 43" descr="Forma&#10;&#10;Descripción generada automáticamente con confianza baja">
            <a:extLst>
              <a:ext uri="{FF2B5EF4-FFF2-40B4-BE49-F238E27FC236}">
                <a16:creationId xmlns:a16="http://schemas.microsoft.com/office/drawing/2014/main" id="{A5A81FC4-9900-0195-1C0D-5BD26F8A50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3569678"/>
            <a:ext cx="446400" cy="446400"/>
          </a:xfrm>
          <a:prstGeom prst="rect">
            <a:avLst/>
          </a:prstGeom>
        </p:spPr>
      </p:pic>
      <p:pic>
        <p:nvPicPr>
          <p:cNvPr id="45" name="Imagen 44" descr="Forma&#10;&#10;Descripción generada automáticamente con confianza baja">
            <a:extLst>
              <a:ext uri="{FF2B5EF4-FFF2-40B4-BE49-F238E27FC236}">
                <a16:creationId xmlns:a16="http://schemas.microsoft.com/office/drawing/2014/main" id="{90409A9C-C9FE-6D4F-FEC2-736F93880F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400" y="3555321"/>
            <a:ext cx="446400" cy="44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6C3831-0CBD-D1DF-8904-B90F07851B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EF1412-3B7B-FA9D-48B7-A7A1546AE3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46245" y="5497380"/>
            <a:ext cx="441722" cy="429816"/>
          </a:xfrm>
          <a:prstGeom prst="rect">
            <a:avLst/>
          </a:prstGeom>
        </p:spPr>
      </p:pic>
      <p:pic>
        <p:nvPicPr>
          <p:cNvPr id="50" name="Imagen 49" descr="Forma&#10;&#10;Descripción generada automáticamente con confianza baja">
            <a:extLst>
              <a:ext uri="{FF2B5EF4-FFF2-40B4-BE49-F238E27FC236}">
                <a16:creationId xmlns:a16="http://schemas.microsoft.com/office/drawing/2014/main" id="{5C26B44C-F11B-FBEF-C889-C4B1682C6B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pic>
        <p:nvPicPr>
          <p:cNvPr id="51" name="Imagen 50" descr="Forma&#10;&#10;Descripción generada automáticamente con confianza baja">
            <a:extLst>
              <a:ext uri="{FF2B5EF4-FFF2-40B4-BE49-F238E27FC236}">
                <a16:creationId xmlns:a16="http://schemas.microsoft.com/office/drawing/2014/main" id="{4881FB17-DF79-5C07-AA67-7A4C3EED97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6073380"/>
            <a:ext cx="446400" cy="446400"/>
          </a:xfrm>
          <a:prstGeom prst="rect">
            <a:avLst/>
          </a:prstGeom>
        </p:spPr>
      </p:pic>
      <p:pic>
        <p:nvPicPr>
          <p:cNvPr id="57" name="Imagen 56" descr="Diagrama, Esquemático&#10;&#10;Descripción generada automáticamente">
            <a:extLst>
              <a:ext uri="{FF2B5EF4-FFF2-40B4-BE49-F238E27FC236}">
                <a16:creationId xmlns:a16="http://schemas.microsoft.com/office/drawing/2014/main" id="{F56D8D98-3F69-222E-8313-919557D043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11" y="194871"/>
            <a:ext cx="7770790" cy="6591300"/>
          </a:xfrm>
          <a:prstGeom prst="rect">
            <a:avLst/>
          </a:prstGeom>
        </p:spPr>
      </p:pic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12D42003-6985-8023-865F-C80E3328AC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43267E6E-AF76-F93B-A591-2E2A5CA2AA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D0B8EEEE-4519-3533-D3FF-24766F4333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18" name="Imagen 17" descr="Forma&#10;&#10;Descripción generada automáticamente con confianza baja">
            <a:extLst>
              <a:ext uri="{FF2B5EF4-FFF2-40B4-BE49-F238E27FC236}">
                <a16:creationId xmlns:a16="http://schemas.microsoft.com/office/drawing/2014/main" id="{5919D9D5-1600-DF9F-F77E-9967D679FC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4855201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7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a libre: forma 65">
            <a:extLst>
              <a:ext uri="{FF2B5EF4-FFF2-40B4-BE49-F238E27FC236}">
                <a16:creationId xmlns:a16="http://schemas.microsoft.com/office/drawing/2014/main" id="{67AA0A83-C044-4BAC-B74D-AC95AF9A478F}"/>
              </a:ext>
            </a:extLst>
          </p:cNvPr>
          <p:cNvSpPr/>
          <p:nvPr/>
        </p:nvSpPr>
        <p:spPr>
          <a:xfrm>
            <a:off x="0" y="-4525108"/>
            <a:ext cx="1081454" cy="15908216"/>
          </a:xfrm>
          <a:custGeom>
            <a:avLst/>
            <a:gdLst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357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675801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61"/>
              <a:gd name="connsiteY0" fmla="*/ 0 h 15908216"/>
              <a:gd name="connsiteX1" fmla="*/ 1081454 w 1081461"/>
              <a:gd name="connsiteY1" fmla="*/ 0 h 15908216"/>
              <a:gd name="connsiteX2" fmla="*/ 1081454 w 1081461"/>
              <a:gd name="connsiteY2" fmla="*/ 7848635 h 15908216"/>
              <a:gd name="connsiteX3" fmla="*/ 711996 w 1081461"/>
              <a:gd name="connsiteY3" fmla="*/ 8305531 h 15908216"/>
              <a:gd name="connsiteX4" fmla="*/ 1081454 w 1081461"/>
              <a:gd name="connsiteY4" fmla="*/ 8758623 h 15908216"/>
              <a:gd name="connsiteX5" fmla="*/ 1081454 w 1081461"/>
              <a:gd name="connsiteY5" fmla="*/ 15908216 h 15908216"/>
              <a:gd name="connsiteX6" fmla="*/ 0 w 1081461"/>
              <a:gd name="connsiteY6" fmla="*/ 15908216 h 15908216"/>
              <a:gd name="connsiteX7" fmla="*/ 0 w 1081461"/>
              <a:gd name="connsiteY7" fmla="*/ 0 h 15908216"/>
              <a:gd name="connsiteX0" fmla="*/ 0 w 1081454"/>
              <a:gd name="connsiteY0" fmla="*/ 0 h 15908216"/>
              <a:gd name="connsiteX1" fmla="*/ 1081454 w 1081454"/>
              <a:gd name="connsiteY1" fmla="*/ 0 h 15908216"/>
              <a:gd name="connsiteX2" fmla="*/ 1081454 w 1081454"/>
              <a:gd name="connsiteY2" fmla="*/ 7848635 h 15908216"/>
              <a:gd name="connsiteX3" fmla="*/ 711996 w 1081454"/>
              <a:gd name="connsiteY3" fmla="*/ 8305531 h 15908216"/>
              <a:gd name="connsiteX4" fmla="*/ 1081454 w 1081454"/>
              <a:gd name="connsiteY4" fmla="*/ 8758623 h 15908216"/>
              <a:gd name="connsiteX5" fmla="*/ 1081454 w 1081454"/>
              <a:gd name="connsiteY5" fmla="*/ 15908216 h 15908216"/>
              <a:gd name="connsiteX6" fmla="*/ 0 w 1081454"/>
              <a:gd name="connsiteY6" fmla="*/ 15908216 h 15908216"/>
              <a:gd name="connsiteX7" fmla="*/ 0 w 1081454"/>
              <a:gd name="connsiteY7" fmla="*/ 0 h 1590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1454" h="15908216">
                <a:moveTo>
                  <a:pt x="0" y="0"/>
                </a:moveTo>
                <a:lnTo>
                  <a:pt x="1081454" y="0"/>
                </a:lnTo>
                <a:lnTo>
                  <a:pt x="1081454" y="7848635"/>
                </a:lnTo>
                <a:cubicBezTo>
                  <a:pt x="1060536" y="7972359"/>
                  <a:pt x="710054" y="7993212"/>
                  <a:pt x="711996" y="8305531"/>
                </a:cubicBezTo>
                <a:cubicBezTo>
                  <a:pt x="713938" y="8617850"/>
                  <a:pt x="1043391" y="8641882"/>
                  <a:pt x="1081454" y="8758623"/>
                </a:cubicBezTo>
                <a:lnTo>
                  <a:pt x="1081454" y="15908216"/>
                </a:lnTo>
                <a:lnTo>
                  <a:pt x="0" y="15908216"/>
                </a:lnTo>
                <a:lnTo>
                  <a:pt x="0" y="0"/>
                </a:lnTo>
                <a:close/>
              </a:path>
            </a:pathLst>
          </a:cu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D90B15D-8922-4421-A22A-2EA2CF1B72FB}"/>
              </a:ext>
            </a:extLst>
          </p:cNvPr>
          <p:cNvSpPr/>
          <p:nvPr/>
        </p:nvSpPr>
        <p:spPr>
          <a:xfrm>
            <a:off x="-709800" y="612780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A6F48B3-42C1-40EF-A8E3-751B3C57EBDD}"/>
              </a:ext>
            </a:extLst>
          </p:cNvPr>
          <p:cNvSpPr/>
          <p:nvPr/>
        </p:nvSpPr>
        <p:spPr>
          <a:xfrm>
            <a:off x="-691557" y="5420691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7B36B1D-88B9-452B-9C86-7F1E0E5535DA}"/>
              </a:ext>
            </a:extLst>
          </p:cNvPr>
          <p:cNvSpPr/>
          <p:nvPr/>
        </p:nvSpPr>
        <p:spPr>
          <a:xfrm>
            <a:off x="-691557" y="477952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93E631E-E6A7-48B9-AA13-C9E8607D3C90}"/>
              </a:ext>
            </a:extLst>
          </p:cNvPr>
          <p:cNvSpPr/>
          <p:nvPr/>
        </p:nvSpPr>
        <p:spPr>
          <a:xfrm>
            <a:off x="-691557" y="413834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BE1193ED-D35D-4BE9-A0F3-926A46428B23}"/>
              </a:ext>
            </a:extLst>
          </p:cNvPr>
          <p:cNvSpPr/>
          <p:nvPr/>
        </p:nvSpPr>
        <p:spPr>
          <a:xfrm>
            <a:off x="-691557" y="28754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D188EEB-1211-4CAD-9699-033EA0C3232B}"/>
              </a:ext>
            </a:extLst>
          </p:cNvPr>
          <p:cNvSpPr/>
          <p:nvPr/>
        </p:nvSpPr>
        <p:spPr>
          <a:xfrm>
            <a:off x="-691557" y="2233123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53062FD-37A3-439C-8727-9D9074E906E0}"/>
              </a:ext>
            </a:extLst>
          </p:cNvPr>
          <p:cNvSpPr/>
          <p:nvPr/>
        </p:nvSpPr>
        <p:spPr>
          <a:xfrm>
            <a:off x="-691557" y="1556399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7BE9D89-7C4D-4B90-8782-16694D74343B}"/>
              </a:ext>
            </a:extLst>
          </p:cNvPr>
          <p:cNvSpPr/>
          <p:nvPr/>
        </p:nvSpPr>
        <p:spPr>
          <a:xfrm>
            <a:off x="-691557" y="926096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3058E5D-2C0F-4F72-B825-63AEC92B2E93}"/>
              </a:ext>
            </a:extLst>
          </p:cNvPr>
          <p:cNvSpPr/>
          <p:nvPr/>
        </p:nvSpPr>
        <p:spPr>
          <a:xfrm>
            <a:off x="-691557" y="249372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5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6CCFCBFE-3464-4D33-B82C-81C54C633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6386" y="353806"/>
            <a:ext cx="445658" cy="445658"/>
          </a:xfrm>
          <a:prstGeom prst="rect">
            <a:avLst/>
          </a:prstGeom>
        </p:spPr>
      </p:pic>
      <p:pic>
        <p:nvPicPr>
          <p:cNvPr id="55" name="Marcador de contenido 4" descr="Signo de interrogación con relleno sólido">
            <a:hlinkClick r:id="rId2" action="ppaction://hlinksldjump"/>
            <a:extLst>
              <a:ext uri="{FF2B5EF4-FFF2-40B4-BE49-F238E27FC236}">
                <a16:creationId xmlns:a16="http://schemas.microsoft.com/office/drawing/2014/main" id="{40DEBF9B-59E0-44D0-ACD5-028EAA01D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598" y="353806"/>
            <a:ext cx="445658" cy="445658"/>
          </a:xfrm>
          <a:prstGeom prst="rect">
            <a:avLst/>
          </a:prstGeom>
        </p:spPr>
      </p:pic>
      <p:pic>
        <p:nvPicPr>
          <p:cNvPr id="61" name="Gráfico 60" descr="Introducir contorno">
            <a:hlinkClick r:id="rId7" action="ppaction://hlinksldjump"/>
            <a:extLst>
              <a:ext uri="{FF2B5EF4-FFF2-40B4-BE49-F238E27FC236}">
                <a16:creationId xmlns:a16="http://schemas.microsoft.com/office/drawing/2014/main" id="{CFBDAB0C-1AC4-4E3A-990E-DBD272D4BB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598" y="3561581"/>
            <a:ext cx="445658" cy="445658"/>
          </a:xfrm>
          <a:prstGeom prst="rect">
            <a:avLst/>
          </a:prstGeom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236F8838-38D2-42DE-9D6C-28599B49FE74}"/>
              </a:ext>
            </a:extLst>
          </p:cNvPr>
          <p:cNvSpPr/>
          <p:nvPr/>
        </p:nvSpPr>
        <p:spPr>
          <a:xfrm>
            <a:off x="793454" y="3490521"/>
            <a:ext cx="576000" cy="576000"/>
          </a:xfrm>
          <a:prstGeom prst="ellipse">
            <a:avLst/>
          </a:prstGeom>
          <a:solidFill>
            <a:srgbClr val="EC6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27D07FBB-0C75-27FA-F1AF-19AF7E616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989736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5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C5D7547F-F41C-85C6-E60C-74A48B7EB6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998694"/>
            <a:ext cx="446400" cy="446400"/>
          </a:xfrm>
          <a:prstGeom prst="rect">
            <a:avLst/>
          </a:prstGeom>
          <a:noFill/>
          <a:ln w="4564" cap="flat">
            <a:noFill/>
            <a:prstDash val="solid"/>
            <a:miter/>
          </a:ln>
        </p:spPr>
      </p:pic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8708EEDA-8969-519A-9B72-206B82BD1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72" y="1682884"/>
            <a:ext cx="446400" cy="446400"/>
          </a:xfrm>
          <a:prstGeom prst="rect">
            <a:avLst/>
          </a:prstGeom>
        </p:spPr>
      </p:pic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1A9C23B9-5185-F36E-F5D9-73583FBA5F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57" y="1646901"/>
            <a:ext cx="446400" cy="446400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F9760AF2-5EE2-7BCF-4CD5-174C80E95B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6" y="2319290"/>
            <a:ext cx="446400" cy="446400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B427CAEF-A2DE-5C9C-F968-70FB4EBA6B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128" y="2291914"/>
            <a:ext cx="446400" cy="446400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37311062-C9F7-D5A8-4BD4-89945B01E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957" y="2965423"/>
            <a:ext cx="396000" cy="396000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baja">
            <a:extLst>
              <a:ext uri="{FF2B5EF4-FFF2-40B4-BE49-F238E27FC236}">
                <a16:creationId xmlns:a16="http://schemas.microsoft.com/office/drawing/2014/main" id="{35D070DC-06D3-4B2A-3590-B4E0560F4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6" y="2969684"/>
            <a:ext cx="396000" cy="396000"/>
          </a:xfrm>
          <a:prstGeom prst="rect">
            <a:avLst/>
          </a:prstGeom>
        </p:spPr>
      </p:pic>
      <p:pic>
        <p:nvPicPr>
          <p:cNvPr id="12" name="Imagen 11" descr="Forma&#10;&#10;Descripción generada automáticamente con confianza baja">
            <a:extLst>
              <a:ext uri="{FF2B5EF4-FFF2-40B4-BE49-F238E27FC236}">
                <a16:creationId xmlns:a16="http://schemas.microsoft.com/office/drawing/2014/main" id="{2A3F8214-6008-2885-4D5D-8CB2235251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4" y="3561581"/>
            <a:ext cx="446400" cy="44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434B91-0D70-284A-ED81-6A063C4733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897" y="5556647"/>
            <a:ext cx="441722" cy="429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2E34B5-1288-A3C7-5D39-2020DB234F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25078" y="5497380"/>
            <a:ext cx="441722" cy="429816"/>
          </a:xfrm>
          <a:prstGeom prst="rect">
            <a:avLst/>
          </a:prstGeom>
        </p:spPr>
      </p:pic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0435A3B6-50D0-3475-349F-8097145726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000" y="6192601"/>
            <a:ext cx="446400" cy="446400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3C1AA618-4E7E-CC21-3AD8-E79CC82E42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6197831"/>
            <a:ext cx="446400" cy="446400"/>
          </a:xfrm>
          <a:prstGeom prst="rect">
            <a:avLst/>
          </a:prstGeom>
        </p:spPr>
      </p:pic>
      <p:pic>
        <p:nvPicPr>
          <p:cNvPr id="3" name="Imagen 2" descr="Forma&#10;&#10;Descripción generada automáticamente con confianza baja">
            <a:extLst>
              <a:ext uri="{FF2B5EF4-FFF2-40B4-BE49-F238E27FC236}">
                <a16:creationId xmlns:a16="http://schemas.microsoft.com/office/drawing/2014/main" id="{FBA4BB57-3622-056B-82A1-AD6BA55104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207" y="4181240"/>
            <a:ext cx="446400" cy="446400"/>
          </a:xfrm>
          <a:prstGeom prst="rect">
            <a:avLst/>
          </a:prstGeom>
        </p:spPr>
      </p:pic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EFC15ECF-60B6-A913-6AD6-957E927EA9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193926"/>
            <a:ext cx="446400" cy="446400"/>
          </a:xfrm>
          <a:prstGeom prst="rect">
            <a:avLst/>
          </a:prstGeom>
        </p:spPr>
      </p:pic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BC7CD418-A4F8-C03B-4263-18D5B0CEE7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9" y="4875286"/>
            <a:ext cx="446400" cy="446400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0A2DDD1C-9A61-7450-B03C-B2657C319F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805" y="4843181"/>
            <a:ext cx="446400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3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765DBEBBA37B429883DA1C50093A57" ma:contentTypeVersion="10" ma:contentTypeDescription="Create a new document." ma:contentTypeScope="" ma:versionID="a0b57b7705d830aa1b8f63ca1921da7a">
  <xsd:schema xmlns:xsd="http://www.w3.org/2001/XMLSchema" xmlns:xs="http://www.w3.org/2001/XMLSchema" xmlns:p="http://schemas.microsoft.com/office/2006/metadata/properties" xmlns:ns3="e317e7db-5856-4296-936d-ac9c01eef16a" xmlns:ns4="f9a6ac98-8b0d-495b-be47-5a02c52ad961" targetNamespace="http://schemas.microsoft.com/office/2006/metadata/properties" ma:root="true" ma:fieldsID="824bb81908afbc84e2cff8408f9a8a5a" ns3:_="" ns4:_="">
    <xsd:import namespace="e317e7db-5856-4296-936d-ac9c01eef16a"/>
    <xsd:import namespace="f9a6ac98-8b0d-495b-be47-5a02c52ad9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17e7db-5856-4296-936d-ac9c01eef1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a6ac98-8b0d-495b-be47-5a02c52ad96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17e7db-5856-4296-936d-ac9c01eef16a" xsi:nil="true"/>
  </documentManagement>
</p:properties>
</file>

<file path=customXml/itemProps1.xml><?xml version="1.0" encoding="utf-8"?>
<ds:datastoreItem xmlns:ds="http://schemas.openxmlformats.org/officeDocument/2006/customXml" ds:itemID="{967472E0-5301-4EC7-9E16-80B40F7B66DF}">
  <ds:schemaRefs>
    <ds:schemaRef ds:uri="e317e7db-5856-4296-936d-ac9c01eef16a"/>
    <ds:schemaRef ds:uri="f9a6ac98-8b0d-495b-be47-5a02c52ad9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4E3991D-7934-425E-B2E2-D7B6221834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73FA8C-0667-4E36-BF11-75CA1502347B}">
  <ds:schemaRefs>
    <ds:schemaRef ds:uri="e317e7db-5856-4296-936d-ac9c01eef16a"/>
    <ds:schemaRef ds:uri="f9a6ac98-8b0d-495b-be47-5a02c52ad96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213</TotalTime>
  <Words>313</Words>
  <Application>Microsoft Office PowerPoint</Application>
  <PresentationFormat>Panorámica</PresentationFormat>
  <Paragraphs>101</Paragraphs>
  <Slides>14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Bierstadt</vt:lpstr>
      <vt:lpstr>Calibri</vt:lpstr>
      <vt:lpstr>Calibri Light</vt:lpstr>
      <vt:lpstr>Rockwell Condensed</vt:lpstr>
      <vt:lpstr>YAFd-IVPtt4 0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Passive House</dc:title>
  <dc:creator>Ger Ortiz</dc:creator>
  <cp:lastModifiedBy>Jose Moreno T.</cp:lastModifiedBy>
  <cp:revision>910</cp:revision>
  <dcterms:created xsi:type="dcterms:W3CDTF">2021-09-06T15:13:03Z</dcterms:created>
  <dcterms:modified xsi:type="dcterms:W3CDTF">2024-06-18T06:38:40Z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0x0101008C765DBEBBA37B429883DA1C50093A57</vt:lpwstr>
  </property>
</Properties>
</file>